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0" r:id="rId1"/>
    <p:sldMasterId id="2147483724" r:id="rId2"/>
    <p:sldMasterId id="2147483796" r:id="rId3"/>
    <p:sldMasterId id="2147484025" r:id="rId4"/>
    <p:sldMasterId id="2147484050" r:id="rId5"/>
    <p:sldMasterId id="2147484063" r:id="rId6"/>
    <p:sldMasterId id="2147484081" r:id="rId7"/>
    <p:sldMasterId id="2147484095" r:id="rId8"/>
  </p:sldMasterIdLst>
  <p:notesMasterIdLst>
    <p:notesMasterId r:id="rId20"/>
  </p:notesMasterIdLst>
  <p:sldIdLst>
    <p:sldId id="261" r:id="rId9"/>
    <p:sldId id="268" r:id="rId10"/>
    <p:sldId id="1815" r:id="rId11"/>
    <p:sldId id="1817" r:id="rId12"/>
    <p:sldId id="1816" r:id="rId13"/>
    <p:sldId id="1795" r:id="rId14"/>
    <p:sldId id="1818" r:id="rId15"/>
    <p:sldId id="1819" r:id="rId16"/>
    <p:sldId id="1820" r:id="rId17"/>
    <p:sldId id="1821" r:id="rId18"/>
    <p:sldId id="681" r:id="rId19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01A"/>
    <a:srgbClr val="070082"/>
    <a:srgbClr val="4A7BA1"/>
    <a:srgbClr val="E6C125"/>
    <a:srgbClr val="4580B0"/>
    <a:srgbClr val="CEA359"/>
    <a:srgbClr val="460000"/>
    <a:srgbClr val="FE4140"/>
    <a:srgbClr val="7030A0"/>
    <a:srgbClr val="F2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714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688" y="52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E6D3AB3-F828-4D86-8D24-6A5AE32030ED}" type="datetimeFigureOut">
              <a:rPr lang="ar-SA" smtClean="0"/>
              <a:t>04/08/1446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F32E309-360E-449A-990D-B994C20FD29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191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44CAE-23A6-BA34-EB19-51FAA4FB9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78A68-9FFE-A24A-93C8-BC0AD66D5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F0707-E674-CAB1-F64B-C13610264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29615-B8FA-2C62-8A2A-3F45B6A7B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979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C98A-F138-B0A0-9F39-EF3A0FD81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8915A-E9F0-B9F8-E71B-79DB21E74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E702D-A24A-21B8-0EC4-484C882BA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4B5ED-B191-B750-9D98-22C8A557FE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23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60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B8BF-2C5D-AF76-0436-C33EE8149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B20D6C-C0F1-C7E3-84EE-31998C360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5CBBD1-53B2-E4F7-19F5-D8C236765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F34F0-D63E-A665-5D8B-D8DCED113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8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872F0-8551-B0ED-1549-43E765670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E76D2-DDF5-F4DC-5CFB-804B560A9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1832BC-7C8F-2C13-DFAA-CA14759219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189D2-3B04-5F5F-EC4D-5210A58C1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84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F55EC-8F26-1327-CE36-89C15C815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71A2B7-052A-4248-BE2A-D15C70B6D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3547F-71A5-5BC2-E180-FABCD553C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DBC6-3832-3BE9-9A62-EC3095DC9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6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8052F-6F31-B448-B4D5-92BA3968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371DE-9075-3972-B4C7-4B61E63E5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07048-E4DB-CB8B-E27E-F6946A9A0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7B7C1-D5E5-687F-78D7-FFF86EFFA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97A2E-80D4-4C84-B9AD-16498AB5D60A}" type="slidenum">
              <a:rPr kumimoji="0" lang="ar-Q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ar-Q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23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0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83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E8A1-6DA8-4496-BCE8-03ED561CC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5760"/>
            <a:ext cx="10515600" cy="2890202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24CCC-3D44-4BB5-AA35-A21607EF69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06150"/>
            <a:ext cx="10515600" cy="248348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F80F6-1855-44E9-BA95-5E00A06E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D7FFD-570A-4968-B943-AF87BB67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E6A8-0665-4714-B241-6AFBA8C6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58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2A8A8-ECDA-4018-ABB4-CC22892B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0AE7C-51AF-4F0E-B5A3-8C7E1026C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8C09-A717-49AB-B60E-433BC469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1A47A-6E5A-4754-8B43-9CE5561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A1EB-7AC7-4F86-90C0-AA980D887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78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5957-C46F-4F17-BC8C-6507E676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5760"/>
            <a:ext cx="10515600" cy="382786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9661B-6633-4C8B-8B9C-E514DF851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43817"/>
            <a:ext cx="10515600" cy="16458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274BF-C1CD-4709-B0A0-E9407DBEA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ADB94-0A5B-4B56-B0B1-1FF5580A4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A668A-35AE-4CDF-AC4C-2BEEA9EE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780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F1FD-0E96-4963-9F09-92861572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9E5F0-B650-4AFF-B90E-23B378684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0876"/>
            <a:ext cx="5181600" cy="42360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D1747B-302D-476E-8F4F-E4B114C6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40876"/>
            <a:ext cx="5181600" cy="42360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0577D-22F7-4958-BB3D-6C9265EA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C5B46-A8FB-4683-9618-3F6E0738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887BD-93E9-4181-9D7F-940C3E17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58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3D79-FA27-4567-9032-AF722733E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C1BF-703F-4992-BB0C-EB1E579C7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51823"/>
            <a:ext cx="5157787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2FCE1-6DC0-43B5-8016-89FD4AF5A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54741"/>
            <a:ext cx="5157787" cy="32349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2FED7A-67D0-43CC-889A-25F884964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51823"/>
            <a:ext cx="5183188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1C176-48F2-44EC-B3A2-A144403D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54741"/>
            <a:ext cx="5183188" cy="32349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187B8-AC48-4FE7-8658-8A31E373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CAB465-E22E-45DC-89C9-406121BC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F9D1CF-F964-4405-8677-5F9E2A028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1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3453-DD0F-41C0-8F4A-5DC343F5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E6313-506F-4456-B3D9-D9655538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26068-7707-41EC-93EF-A24CAF8FF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C8A3C-8C01-4039-B47B-57D849758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74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92633-8C77-419D-B24D-2B3D44DB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149D59-0A88-4A14-A740-4CCD9B52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DEF9-802F-444E-92D2-397862EE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935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3C20-3881-4F15-94F7-9D7B9F9E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F40F-6C2A-48EC-8F16-DA179A1DA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638" y="457201"/>
            <a:ext cx="5800749" cy="54038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36B7E-D33D-48C7-97AC-5C0D9874F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57600"/>
            <a:ext cx="4343400" cy="2211387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49BC5-FF58-463A-B4FA-F0F912F12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072D7-4A2A-407F-A084-6AE8DD00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4C41C-C368-475C-BDC1-DC5B29C7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5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F67B0-865B-44ED-9DFE-36C73B0C8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2971800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5400" kern="1200" dirty="0">
                <a:gradFill>
                  <a:gsLst>
                    <a:gs pos="100000">
                      <a:schemeClr val="tx2"/>
                    </a:gs>
                    <a:gs pos="0">
                      <a:schemeClr val="accent1"/>
                    </a:gs>
                  </a:gsLst>
                  <a:lin ang="0" scaled="1"/>
                </a:gradFill>
                <a:latin typeface="Aharoni" panose="02010803020104030203" pitchFamily="2" charset="-79"/>
                <a:ea typeface="+mn-ea"/>
                <a:cs typeface="Angsana New" panose="02020603050405020304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C5CF7-138A-437C-9E0A-FF41799703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61462" y="457201"/>
            <a:ext cx="5793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17822-7770-4117-96A2-8D2FF0A01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4424"/>
            <a:ext cx="4343400" cy="2204564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295030-39C7-4814-A766-1A3E094E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F02CD-DC87-47B6-96C4-F6470B1D8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FF531-02C2-4C1D-A692-70403780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33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926EC-DC54-4882-9D58-F201EA25C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04E7C-4CBA-49AF-B24C-1A1FF51C2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3C727-C0C7-4BBA-9CF5-6C1FAC76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03986-C5B4-4956-AC6F-4F36186B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5F941-E847-4C51-97D6-21066B26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18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0338D2-D9EE-4B67-97C1-08ABD5745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3848" y="365125"/>
            <a:ext cx="3999952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B1422-6C1E-4422-80E8-34B0092FB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26546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8B53C-3084-4BC0-A80E-DB41C04C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66A6-3C10-4AB8-86A1-BB1F0CDA7EFE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6BFDE-DC70-4A6E-90B8-337FC4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578F-39AE-4F6F-9614-32EF672E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60201-1C40-4B39-813D-5CD9493BAE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74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24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913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4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9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68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0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763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900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1087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279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21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616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20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215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5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03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19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58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76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06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25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71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32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333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99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69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20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37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0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40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103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17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350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545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5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54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5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627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5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66593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709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5074949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7986745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711882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043094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3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17980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279363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5002155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2636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523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76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8867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5622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2524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8757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7279749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4064324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5050447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340521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0052295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97745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90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32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52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731828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843636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2600779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5883198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9161565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لأهدا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48FCE-E63E-4462-987B-8AB6D68A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15616"/>
            <a:ext cx="10610461" cy="4861347"/>
          </a:xfrm>
        </p:spPr>
        <p:txBody>
          <a:bodyPr>
            <a:normAutofit/>
          </a:bodyPr>
          <a:lstStyle>
            <a:lvl1pPr marL="640080" indent="-548640" algn="r" rtl="1">
              <a:spcBef>
                <a:spcPts val="600"/>
              </a:spcBef>
              <a:buFont typeface="+mj-lt"/>
              <a:buAutoNum type="arabicPeriod"/>
              <a:defRPr sz="3600"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  <a:lvl2pPr marL="914400" indent="-365760" algn="r" rtl="1">
              <a:buFont typeface="Wingdings" panose="05000000000000000000" pitchFamily="2" charset="2"/>
              <a:buChar char="§"/>
              <a:defRPr sz="3200">
                <a:latin typeface="Sakkal Majalla" panose="02000000000000000000" pitchFamily="2" charset="-78"/>
                <a:cs typeface="Sakkal Majalla" panose="02000000000000000000" pitchFamily="2" charset="-78"/>
              </a:defRPr>
            </a:lvl2pPr>
            <a:lvl3pPr marL="1428750" indent="-514350" algn="r" rtl="1">
              <a:buFont typeface="+mj-lt"/>
              <a:buAutoNum type="arabicPeriod"/>
              <a:defRPr sz="2800">
                <a:latin typeface="Sakkal Majalla" panose="02000000000000000000" pitchFamily="2" charset="-78"/>
                <a:cs typeface="Sakkal Majalla" panose="02000000000000000000" pitchFamily="2" charset="-78"/>
              </a:defRPr>
            </a:lvl3pPr>
            <a:lvl4pPr marL="1828800" indent="-457200" algn="r" rtl="1">
              <a:buFont typeface="+mj-lt"/>
              <a:buAutoNum type="arabicPeriod"/>
              <a:defRPr sz="2400">
                <a:latin typeface="Sakkal Majalla" panose="02000000000000000000" pitchFamily="2" charset="-78"/>
                <a:cs typeface="Sakkal Majalla" panose="02000000000000000000" pitchFamily="2" charset="-78"/>
              </a:defRPr>
            </a:lvl4pPr>
            <a:lvl5pPr marL="2286000" indent="-457200" algn="r" rtl="1">
              <a:buFont typeface="+mj-lt"/>
              <a:buAutoNum type="arabicPeriod"/>
              <a:defRPr sz="2400">
                <a:latin typeface="Sakkal Majalla" panose="02000000000000000000" pitchFamily="2" charset="-78"/>
                <a:cs typeface="Sakkal Majalla" panose="020000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4EC8C-DBA7-4F03-AB99-4C5EAFBFC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69CA4-DDF3-4019-9F57-1074C2622B31}" type="datetimeFigureOut">
              <a:rPr lang="ar-QA" smtClean="0"/>
              <a:t>04/08/1446</a:t>
            </a:fld>
            <a:endParaRPr lang="ar-Q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68DB-9B8A-4D4A-9775-175CE7C0D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75ADF-CAE4-420A-9E7F-D9473EBE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F353-F0D8-4464-A02F-784341185BFA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8310387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6133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6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93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107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013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222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833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34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نتيجة بحث الصور عن خلفيات متحركة أمطار"/>
          <p:cNvPicPr>
            <a:picLocks noChangeAspect="1" noChangeArrowheads="1" noCrop="1"/>
          </p:cNvPicPr>
          <p:nvPr userDrawn="1"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6" y="3591184"/>
            <a:ext cx="2296725" cy="17717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صورة ذات صلة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273">
            <a:off x="-88725" y="2369463"/>
            <a:ext cx="2258431" cy="1693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نتيجة بحث الصور عن خلفيات متحركة أمطار"/>
          <p:cNvPicPr>
            <a:picLocks noChangeAspect="1" noChangeArrowheads="1" noCrop="1"/>
          </p:cNvPicPr>
          <p:nvPr userDrawn="1"/>
        </p:nvPicPr>
        <p:blipFill>
          <a:blip r:embed="rId2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98273">
            <a:off x="-39490" y="1097107"/>
            <a:ext cx="2213308" cy="17717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صورة ذات صلة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07" y="5140037"/>
            <a:ext cx="2308300" cy="1693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 userDrawn="1"/>
        </p:nvSpPr>
        <p:spPr>
          <a:xfrm>
            <a:off x="2097021" y="102878"/>
            <a:ext cx="7970433" cy="662765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2" descr="صورة ذات صلة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74" y="-96446"/>
            <a:ext cx="2337415" cy="1693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نتيجة بحث الصور عن خلفيات بوربوينت متحركة اسلامية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" y="15791"/>
            <a:ext cx="1847889" cy="13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نتيجة بحث الصور عن خلفيات بوربوينت متحركة اسلامية"/>
          <p:cNvPicPr>
            <a:picLocks noChangeAspect="1" noChangeArrowheads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30" y="5080292"/>
            <a:ext cx="2308300" cy="1868192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نتيجة بحث الصور عن خلفيات بوربوينت متحركة اسلامية"/>
          <p:cNvPicPr>
            <a:picLocks noChangeAspect="1" noChangeArrowheads="1" noCrop="1"/>
          </p:cNvPicPr>
          <p:nvPr userDrawn="1"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537"/>
            <a:ext cx="2146592" cy="135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048F4C-472A-456B-8BAD-0C773A6F690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2" descr="نتيجة بحث الصور عن خلفيات متحركة أمطار"/>
            <p:cNvPicPr>
              <a:picLocks noChangeAspect="1" noChangeArrowheads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/>
            <p:cNvSpPr/>
            <p:nvPr userDrawn="1"/>
          </p:nvSpPr>
          <p:spPr>
            <a:xfrm>
              <a:off x="2255520" y="178694"/>
              <a:ext cx="7640408" cy="6479452"/>
            </a:xfrm>
            <a:prstGeom prst="roundRect">
              <a:avLst/>
            </a:prstGeom>
            <a:solidFill>
              <a:srgbClr val="FFFF00"/>
            </a:solidFill>
            <a:ln w="762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28" name="Picture 17" descr="but82"/>
          <p:cNvPicPr>
            <a:picLocks noChangeAspect="1" noChangeArrowheads="1" noCrop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0524654" y="5943278"/>
            <a:ext cx="972937" cy="729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26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91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612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63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5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00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818BD-D734-48A1-8CC0-609D11E5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215A-D2A1-4903-A905-F8B06EF4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0875"/>
            <a:ext cx="10515600" cy="423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2B88A-7A1D-4AA1-8536-28DC13DBA5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66A6-3C10-4AB8-86A1-BB1F0CDA7EFE}" type="datetimeFigureOut">
              <a:rPr lang="en-US" smtClean="0"/>
              <a:pPr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7FE925-0C4B-4BAE-9799-3A9D46D92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DAD54-E5C5-4D48-8592-BB22F0A85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60201-1C40-4B39-813D-5CD9493BAE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5400" kern="1200" smtClean="0"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0" scaled="1"/>
          </a:gradFill>
          <a:latin typeface="Aharoni" panose="02010803020104030203" pitchFamily="2" charset="-79"/>
          <a:ea typeface="+mn-ea"/>
          <a:cs typeface="Angsana New" panose="02020603050405020304" pitchFamily="18" charset="-34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83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7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  <p:sldLayoutId id="21474840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82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39927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24695-9541-48B9-B750-E023B02949C7}" type="datetimeFigureOut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04/08/1446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19D798-B59B-4049-BA18-610505A9DA1F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EG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2578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11E1-CE7E-4950-9DD3-1B8317BB132F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104D8-512D-4E9B-A50F-91CAB526E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3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gif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" descr="جزيئي ملونه في أسفل الإطار">
            <a:extLst>
              <a:ext uri="{FF2B5EF4-FFF2-40B4-BE49-F238E27FC236}">
                <a16:creationId xmlns:a16="http://schemas.microsoft.com/office/drawing/2014/main" id="{7CB0BA53-27B9-4DF4-A8DE-DEEE15D12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ISA results highlight continued need to tackle educational  underachievement | Department of Education">
            <a:extLst>
              <a:ext uri="{FF2B5EF4-FFF2-40B4-BE49-F238E27FC236}">
                <a16:creationId xmlns:a16="http://schemas.microsoft.com/office/drawing/2014/main" id="{A7A83174-2387-4CF1-8E07-7352A832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15218"/>
            <a:ext cx="2169769" cy="27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هل تساعد اختبارات بيزا على تطوير الانظمة التعليمية العربية؟">
            <a:extLst>
              <a:ext uri="{FF2B5EF4-FFF2-40B4-BE49-F238E27FC236}">
                <a16:creationId xmlns:a16="http://schemas.microsoft.com/office/drawing/2014/main" id="{16B39129-3BE6-476A-8CDD-D61812A05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319" y="1237477"/>
            <a:ext cx="6076618" cy="408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تصميم شعار نافس | مستقل">
            <a:extLst>
              <a:ext uri="{FF2B5EF4-FFF2-40B4-BE49-F238E27FC236}">
                <a16:creationId xmlns:a16="http://schemas.microsoft.com/office/drawing/2014/main" id="{1DCACA70-940D-4B10-857E-F66F59063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B3DBDB"/>
              </a:clrFrom>
              <a:clrTo>
                <a:srgbClr val="B3DB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2" b="27259"/>
          <a:stretch/>
        </p:blipFill>
        <p:spPr bwMode="auto">
          <a:xfrm>
            <a:off x="7475229" y="661884"/>
            <a:ext cx="4122176" cy="13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تنزيل علم قطر - دولة قطر - Download Qatar Flag">
            <a:extLst>
              <a:ext uri="{FF2B5EF4-FFF2-40B4-BE49-F238E27FC236}">
                <a16:creationId xmlns:a16="http://schemas.microsoft.com/office/drawing/2014/main" id="{0B1CC4F9-74AF-4462-83BA-9B8B162F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85" y="857506"/>
            <a:ext cx="1037375" cy="1037375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7B4101F-3AE3-8D38-D35E-4EF952A5145A}"/>
              </a:ext>
            </a:extLst>
          </p:cNvPr>
          <p:cNvSpPr/>
          <p:nvPr/>
        </p:nvSpPr>
        <p:spPr>
          <a:xfrm>
            <a:off x="800100" y="8683"/>
            <a:ext cx="2521169" cy="68421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vian" panose="020B7200000000000000" pitchFamily="34" charset="0"/>
                <a:ea typeface="+mn-ea"/>
                <a:cs typeface="+mn-cs"/>
              </a:rPr>
              <a:t>2025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ian" panose="020B7200000000000000" pitchFamily="34" charset="0"/>
              <a:ea typeface="+mn-ea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E71E04-1D7A-5647-4E8D-94886FB96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641" y="190670"/>
            <a:ext cx="6436311" cy="47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24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70082"/>
                </a:solidFill>
                <a:effectLst>
                  <a:outerShdw dist="38100" dir="2700000" algn="bl" rotWithShape="0">
                    <a:srgbClr val="82AB8C"/>
                  </a:outerShdw>
                </a:effectLst>
                <a:uLnTx/>
                <a:uFillTx/>
                <a:latin typeface="Sakkal Majalla" panose="02000000000000000000" pitchFamily="2" charset="-78"/>
                <a:ea typeface="Times New Roman" panose="02020603050405020304" pitchFamily="18" charset="0"/>
                <a:cs typeface="PT Bold Heading" panose="02010400000000000000" pitchFamily="2" charset="-78"/>
              </a:rPr>
              <a:t>ر</a:t>
            </a:r>
            <a:r>
              <a:rPr kumimoji="0" lang="ar-SA" altLang="en-US" sz="2400" b="1" i="0" u="none" strike="noStrike" kern="1200" cap="none" spc="0" normalizeH="0" baseline="0" noProof="0" dirty="0" bmk="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70082"/>
                </a:solidFill>
                <a:effectLst>
                  <a:outerShdw dist="38100" dir="2700000" algn="bl" rotWithShape="0">
                    <a:srgbClr val="82AB8C"/>
                  </a:outerShdw>
                </a:effectLst>
                <a:uLnTx/>
                <a:uFillTx/>
                <a:latin typeface="Sakkal Majalla" panose="02000000000000000000" pitchFamily="2" charset="-78"/>
                <a:ea typeface="Times New Roman" panose="02020603050405020304" pitchFamily="18" charset="0"/>
                <a:cs typeface="PT Bold Heading" panose="02010400000000000000" pitchFamily="2" charset="-78"/>
              </a:rPr>
              <a:t>ؤيتنا: </a:t>
            </a:r>
            <a:r>
              <a:rPr kumimoji="0" lang="ar-QA" altLang="en-US" sz="2400" b="1" i="0" u="none" strike="noStrike" kern="1200" cap="none" spc="0" normalizeH="0" baseline="0" noProof="0" dirty="0" bmk="_Hlk25045012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70082"/>
                </a:solidFill>
                <a:effectLst>
                  <a:outerShdw dist="38100" dir="2700000" algn="bl" rotWithShape="0">
                    <a:srgbClr val="82AB8C"/>
                  </a:outerShdw>
                </a:effectLst>
                <a:uLnTx/>
                <a:uFillTx/>
                <a:latin typeface="Sakkal Majalla" panose="02000000000000000000" pitchFamily="2" charset="-78"/>
                <a:ea typeface="Times New Roman" panose="02020603050405020304" pitchFamily="18" charset="0"/>
                <a:cs typeface="PT Bold Heading" panose="02010400000000000000" pitchFamily="2" charset="-78"/>
              </a:rPr>
              <a:t>تَعَلُّمٌ</a:t>
            </a:r>
            <a:r>
              <a:rPr kumimoji="0" lang="ar-SA" altLang="en-US" sz="2400" b="1" i="0" u="none" strike="noStrike" kern="1200" cap="none" spc="0" normalizeH="0" baseline="0" noProof="0" dirty="0" bmk="_Hlk25045012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70082"/>
                </a:solidFill>
                <a:effectLst>
                  <a:outerShdw dist="38100" dir="2700000" algn="bl" rotWithShape="0">
                    <a:srgbClr val="82AB8C"/>
                  </a:outerShdw>
                </a:effectLst>
                <a:uLnTx/>
                <a:uFillTx/>
                <a:latin typeface="Dubai Medium" panose="020B0603030403030204" pitchFamily="34" charset="-78"/>
                <a:ea typeface="Times New Roman" panose="02020603050405020304" pitchFamily="18" charset="0"/>
                <a:cs typeface="PT Bold Heading" panose="02010400000000000000" pitchFamily="2" charset="-78"/>
              </a:rPr>
              <a:t> عَصْرِيٌّ مُلْهِمٌ بِهُوِيَةٍ وَطَنِيَّةٍ وَقِيَمٍ إِسْلَامِيَّةٍ</a:t>
            </a:r>
            <a:r>
              <a:rPr kumimoji="0" lang="en-US" altLang="en-US" sz="2400" b="1" i="0" u="none" strike="noStrike" kern="1200" cap="none" spc="0" normalizeH="0" baseline="0" noProof="0" dirty="0" bmk="_Hlk25045012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70082"/>
                </a:solidFill>
                <a:effectLst>
                  <a:outerShdw dist="38100" dir="2700000" algn="bl" rotWithShape="0">
                    <a:srgbClr val="82AB8C"/>
                  </a:outerShdw>
                </a:effectLst>
                <a:uLnTx/>
                <a:uFillTx/>
                <a:latin typeface="Dubai Medium" panose="020B0603030403030204" pitchFamily="34" charset="-78"/>
                <a:ea typeface="Times New Roman" panose="02020603050405020304" pitchFamily="18" charset="0"/>
                <a:cs typeface="PT Bold Heading" panose="02010400000000000000" pitchFamily="2" charset="-78"/>
              </a:rPr>
              <a:t> </a:t>
            </a:r>
            <a:r>
              <a:rPr kumimoji="0" lang="ar-QA" altLang="en-US" sz="2400" b="1" i="0" u="none" strike="noStrike" kern="1200" cap="none" spc="0" normalizeH="0" baseline="0" noProof="0" dirty="0" bmk="_Hlk25045012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70082"/>
                </a:solidFill>
                <a:effectLst>
                  <a:outerShdw dist="38100" dir="2700000" algn="bl" rotWithShape="0">
                    <a:srgbClr val="82AB8C"/>
                  </a:outerShdw>
                </a:effectLst>
                <a:uLnTx/>
                <a:uFillTx/>
                <a:latin typeface="Dubai Medium" panose="020B0603030403030204" pitchFamily="34" charset="-78"/>
                <a:ea typeface="Times New Roman" panose="02020603050405020304" pitchFamily="18" charset="0"/>
                <a:cs typeface="PT Bold Heading" panose="02010400000000000000" pitchFamily="2" charset="-78"/>
              </a:rPr>
              <a:t>                                                 </a:t>
            </a:r>
            <a:endParaRPr kumimoji="0" lang="ar-SA" altLang="en-US" sz="36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70082"/>
              </a:solidFill>
              <a:effectLst>
                <a:outerShdw dist="38100" dir="2700000" algn="bl" rotWithShape="0">
                  <a:srgbClr val="82AB8C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8" descr="Qatar by FametSuri on DeviantArt">
            <a:extLst>
              <a:ext uri="{FF2B5EF4-FFF2-40B4-BE49-F238E27FC236}">
                <a16:creationId xmlns:a16="http://schemas.microsoft.com/office/drawing/2014/main" id="{CFE5E9CE-E3AC-F418-2C93-1BA90262B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7"/>
          <a:stretch/>
        </p:blipFill>
        <p:spPr bwMode="auto">
          <a:xfrm>
            <a:off x="-21" y="5453666"/>
            <a:ext cx="12192001" cy="13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1A6C3-27AD-9ACF-AC2F-F036F4F28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783F78-F38D-D248-8E6F-818D9F7136D9}"/>
              </a:ext>
            </a:extLst>
          </p:cNvPr>
          <p:cNvGrpSpPr/>
          <p:nvPr/>
        </p:nvGrpSpPr>
        <p:grpSpPr>
          <a:xfrm>
            <a:off x="1226673" y="165478"/>
            <a:ext cx="9984827" cy="1228805"/>
            <a:chOff x="6540870" y="1315919"/>
            <a:chExt cx="7045970" cy="188105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1E02F0F-2E87-FE3B-6D19-3EE143C22DB0}"/>
                </a:ext>
              </a:extLst>
            </p:cNvPr>
            <p:cNvSpPr/>
            <p:nvPr/>
          </p:nvSpPr>
          <p:spPr>
            <a:xfrm>
              <a:off x="6540870" y="1315919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6BC60E77-E476-C40E-280F-091C391BFE25}"/>
                </a:ext>
              </a:extLst>
            </p:cNvPr>
            <p:cNvSpPr/>
            <p:nvPr/>
          </p:nvSpPr>
          <p:spPr>
            <a:xfrm>
              <a:off x="7052159" y="1479059"/>
              <a:ext cx="6095567" cy="155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60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موعد إعلان النتائج</a:t>
              </a:r>
              <a:endParaRPr kumimoji="0" lang="ar-SA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9" name="مستطيل 9">
            <a:extLst>
              <a:ext uri="{FF2B5EF4-FFF2-40B4-BE49-F238E27FC236}">
                <a16:creationId xmlns:a16="http://schemas.microsoft.com/office/drawing/2014/main" id="{8EF25B2C-796B-AC42-B671-856998404517}"/>
              </a:ext>
            </a:extLst>
          </p:cNvPr>
          <p:cNvSpPr/>
          <p:nvPr/>
        </p:nvSpPr>
        <p:spPr>
          <a:xfrm>
            <a:off x="1277811" y="2512983"/>
            <a:ext cx="9984827" cy="286232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solidFill>
                  <a:srgbClr val="C00000"/>
                </a:solidFill>
                <a:latin typeface="Noto Kufi Arabic"/>
              </a:rPr>
              <a:t>تعلن النتائج في موقع المنظمة بعد سنة من التطبيق الفعلي وترسل مباشرة للجهات المعنية</a:t>
            </a:r>
            <a:endParaRPr kumimoji="0" lang="ar-SA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2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C6675D-C3DB-4F7B-8E03-6B3BEF4F5A60}"/>
              </a:ext>
            </a:extLst>
          </p:cNvPr>
          <p:cNvSpPr txBox="1"/>
          <p:nvPr/>
        </p:nvSpPr>
        <p:spPr>
          <a:xfrm>
            <a:off x="2186152" y="1238780"/>
            <a:ext cx="78196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8000" b="0" i="0" u="none" strike="noStrike" kern="1200" cap="none" spc="0" normalizeH="0" baseline="0" noProof="0" dirty="0">
                <a:ln>
                  <a:noFill/>
                </a:ln>
                <a:solidFill>
                  <a:srgbClr val="0036A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Dusky" panose="02010400000000000000" pitchFamily="2" charset="-78"/>
              </a:rPr>
              <a:t>نرجو التوفيق والسداد لأبنائنا الطلاب في اختبارات البيزا </a:t>
            </a:r>
            <a:r>
              <a:rPr kumimoji="0" lang="ar-QA" sz="8000" b="1" i="0" u="none" strike="noStrike" kern="1200" cap="none" spc="0" normalizeH="0" baseline="0" noProof="0" dirty="0">
                <a:ln>
                  <a:noFill/>
                </a:ln>
                <a:solidFill>
                  <a:srgbClr val="0036A2"/>
                </a:solidFill>
                <a:effectLst/>
                <a:uLnTx/>
                <a:uFillTx/>
                <a:latin typeface="Calibri" panose="020F0502020204030204"/>
                <a:ea typeface="+mn-ea"/>
                <a:cs typeface="PT Bold Dusky" panose="02010400000000000000" pitchFamily="2" charset="-78"/>
              </a:rPr>
              <a:t>2025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36A2"/>
              </a:solidFill>
              <a:effectLst/>
              <a:uLnTx/>
              <a:uFillTx/>
              <a:latin typeface="Calibri" panose="020F0502020204030204"/>
              <a:ea typeface="+mn-ea"/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63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ملف فيديو 3">
            <a:extLst>
              <a:ext uri="{FF2B5EF4-FFF2-40B4-BE49-F238E27FC236}">
                <a16:creationId xmlns:a16="http://schemas.microsoft.com/office/drawing/2014/main" id="{24355F4A-3F9D-4C48-AB6C-0B3655F033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38110" y="11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C2A816-955C-4079-AAAB-066EBD441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0"/>
                </a:schemeClr>
              </a:gs>
              <a:gs pos="58000">
                <a:srgbClr val="0E0D12">
                  <a:alpha val="58000"/>
                </a:srgbClr>
              </a:gs>
              <a:gs pos="93000">
                <a:srgbClr val="000000">
                  <a:alpha val="5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Picture 2" descr="PISA results highlight continued need to tackle educational  underachievement | Department of Education">
            <a:extLst>
              <a:ext uri="{FF2B5EF4-FFF2-40B4-BE49-F238E27FC236}">
                <a16:creationId xmlns:a16="http://schemas.microsoft.com/office/drawing/2014/main" id="{C48688E3-9116-4DFC-90D8-E59D249A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314" y="76200"/>
            <a:ext cx="1801686" cy="22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aifu Generator | Make Random Waifus! – WaifuForLaifu">
            <a:extLst>
              <a:ext uri="{FF2B5EF4-FFF2-40B4-BE49-F238E27FC236}">
                <a16:creationId xmlns:a16="http://schemas.microsoft.com/office/drawing/2014/main" id="{F49C9B18-F6A5-4A37-9BFE-5B13E5377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19719"/>
            <a:ext cx="995082" cy="99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3A3C13D-218F-4EE1-8976-63625682FDDA}"/>
              </a:ext>
            </a:extLst>
          </p:cNvPr>
          <p:cNvSpPr txBox="1"/>
          <p:nvPr/>
        </p:nvSpPr>
        <p:spPr>
          <a:xfrm>
            <a:off x="-761790" y="1057720"/>
            <a:ext cx="6895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QA" sz="6600" b="1" dirty="0">
                <a:solidFill>
                  <a:schemeClr val="bg1"/>
                </a:solidFill>
                <a:latin typeface="Press Start" panose="02000009000000000000" pitchFamily="49" charset="0"/>
                <a:cs typeface="PT Bold Heading" panose="02010400000000000000" pitchFamily="2" charset="-78"/>
              </a:rPr>
              <a:t>اجعل قطر تفخر </a:t>
            </a:r>
            <a:r>
              <a:rPr lang="ar-QA" sz="5400" b="1" dirty="0">
                <a:solidFill>
                  <a:schemeClr val="bg1"/>
                </a:solidFill>
                <a:latin typeface="Press Start" panose="02000009000000000000" pitchFamily="49" charset="0"/>
                <a:cs typeface="PT Bold Heading" panose="02010400000000000000" pitchFamily="2" charset="-78"/>
              </a:rPr>
              <a:t>بك</a:t>
            </a:r>
            <a:endParaRPr lang="en-US" sz="5400" b="1" dirty="0">
              <a:solidFill>
                <a:schemeClr val="bg1"/>
              </a:solidFill>
              <a:latin typeface="Press Start" panose="02000009000000000000" pitchFamily="49" charset="0"/>
              <a:cs typeface="PT Bold Heading" panose="02010400000000000000" pitchFamily="2" charset="-78"/>
            </a:endParaRPr>
          </a:p>
        </p:txBody>
      </p:sp>
      <p:sp>
        <p:nvSpPr>
          <p:cNvPr id="3" name="مستطيل 1">
            <a:extLst>
              <a:ext uri="{FF2B5EF4-FFF2-40B4-BE49-F238E27FC236}">
                <a16:creationId xmlns:a16="http://schemas.microsoft.com/office/drawing/2014/main" id="{07276056-CF33-3A49-97CC-3E37B250E018}"/>
              </a:ext>
            </a:extLst>
          </p:cNvPr>
          <p:cNvSpPr/>
          <p:nvPr/>
        </p:nvSpPr>
        <p:spPr>
          <a:xfrm>
            <a:off x="10389887" y="3429000"/>
            <a:ext cx="1801686" cy="684210"/>
          </a:xfrm>
          <a:prstGeom prst="rect">
            <a:avLst/>
          </a:prstGeom>
          <a:solidFill>
            <a:srgbClr val="FFFFFF">
              <a:lumMod val="6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scene3d>
              <a:camera prst="isometricLeftDown"/>
              <a:lightRig rig="threePt" dir="t"/>
            </a:scene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Avian" panose="020B7200000000000000" pitchFamily="34" charset="0"/>
              </a:rPr>
              <a:t>2025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ian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BD9BEC21-E11F-88B7-63E3-30FD9BC62D5E}"/>
              </a:ext>
            </a:extLst>
          </p:cNvPr>
          <p:cNvSpPr/>
          <p:nvPr/>
        </p:nvSpPr>
        <p:spPr>
          <a:xfrm>
            <a:off x="4672014" y="1879715"/>
            <a:ext cx="3160753" cy="3160753"/>
          </a:xfrm>
          <a:prstGeom prst="ellipse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76097" tIns="38045" rIns="76097" bIns="380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19">
            <a:extLst>
              <a:ext uri="{FF2B5EF4-FFF2-40B4-BE49-F238E27FC236}">
                <a16:creationId xmlns:a16="http://schemas.microsoft.com/office/drawing/2014/main" id="{EB96BB32-A0E1-CC6D-DA61-3312EB644E1E}"/>
              </a:ext>
            </a:extLst>
          </p:cNvPr>
          <p:cNvSpPr/>
          <p:nvPr/>
        </p:nvSpPr>
        <p:spPr>
          <a:xfrm>
            <a:off x="5835749" y="3050769"/>
            <a:ext cx="833321" cy="833321"/>
          </a:xfrm>
          <a:prstGeom prst="ellipse">
            <a:avLst/>
          </a:prstGeom>
          <a:solidFill>
            <a:srgbClr val="D3D3D3"/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ot="0" spcFirstLastPara="0" vertOverflow="overflow" horzOverflow="overflow" vert="horz" wrap="square" lIns="76097" tIns="38045" rIns="76097" bIns="380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4">
            <a:extLst>
              <a:ext uri="{FF2B5EF4-FFF2-40B4-BE49-F238E27FC236}">
                <a16:creationId xmlns:a16="http://schemas.microsoft.com/office/drawing/2014/main" id="{7C9A9C09-751C-8A9D-5842-05D0704FA24C}"/>
              </a:ext>
            </a:extLst>
          </p:cNvPr>
          <p:cNvGrpSpPr/>
          <p:nvPr/>
        </p:nvGrpSpPr>
        <p:grpSpPr>
          <a:xfrm>
            <a:off x="6368809" y="1583595"/>
            <a:ext cx="1602703" cy="1317581"/>
            <a:chOff x="7642569" y="1609819"/>
            <a:chExt cx="1923244" cy="1581097"/>
          </a:xfrm>
        </p:grpSpPr>
        <p:sp>
          <p:nvSpPr>
            <p:cNvPr id="5" name="Freeform: Shape 46">
              <a:extLst>
                <a:ext uri="{FF2B5EF4-FFF2-40B4-BE49-F238E27FC236}">
                  <a16:creationId xmlns:a16="http://schemas.microsoft.com/office/drawing/2014/main" id="{A49C9962-22D6-3EF8-4D64-98AE6A1629F0}"/>
                </a:ext>
              </a:extLst>
            </p:cNvPr>
            <p:cNvSpPr/>
            <p:nvPr/>
          </p:nvSpPr>
          <p:spPr>
            <a:xfrm>
              <a:off x="7642569" y="1609819"/>
              <a:ext cx="1923244" cy="1581092"/>
            </a:xfrm>
            <a:custGeom>
              <a:avLst/>
              <a:gdLst>
                <a:gd name="connsiteX0" fmla="*/ 0 w 1923244"/>
                <a:gd name="connsiteY0" fmla="*/ 0 h 1581092"/>
                <a:gd name="connsiteX1" fmla="*/ 1923244 w 1923244"/>
                <a:gd name="connsiteY1" fmla="*/ 0 h 1581092"/>
                <a:gd name="connsiteX2" fmla="*/ 342815 w 1923244"/>
                <a:gd name="connsiteY2" fmla="*/ 1581092 h 1581092"/>
                <a:gd name="connsiteX3" fmla="*/ 327171 w 1923244"/>
                <a:gd name="connsiteY3" fmla="*/ 1568184 h 1581092"/>
                <a:gd name="connsiteX4" fmla="*/ 28587 w 1923244"/>
                <a:gd name="connsiteY4" fmla="*/ 1442540 h 1581092"/>
                <a:gd name="connsiteX5" fmla="*/ 0 w 1923244"/>
                <a:gd name="connsiteY5" fmla="*/ 1438177 h 158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3244" h="1581092">
                  <a:moveTo>
                    <a:pt x="0" y="0"/>
                  </a:moveTo>
                  <a:lnTo>
                    <a:pt x="1923244" y="0"/>
                  </a:lnTo>
                  <a:lnTo>
                    <a:pt x="342815" y="1581092"/>
                  </a:lnTo>
                  <a:lnTo>
                    <a:pt x="327171" y="1568184"/>
                  </a:lnTo>
                  <a:cubicBezTo>
                    <a:pt x="238324" y="1508160"/>
                    <a:pt x="137303" y="1464786"/>
                    <a:pt x="28587" y="1442540"/>
                  </a:cubicBezTo>
                  <a:lnTo>
                    <a:pt x="0" y="1438177"/>
                  </a:ln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78">
              <a:extLst>
                <a:ext uri="{FF2B5EF4-FFF2-40B4-BE49-F238E27FC236}">
                  <a16:creationId xmlns:a16="http://schemas.microsoft.com/office/drawing/2014/main" id="{4C45166A-505E-6CD7-5839-11ACE57BF821}"/>
                </a:ext>
              </a:extLst>
            </p:cNvPr>
            <p:cNvSpPr/>
            <p:nvPr/>
          </p:nvSpPr>
          <p:spPr>
            <a:xfrm>
              <a:off x="7642572" y="2537905"/>
              <a:ext cx="703689" cy="653011"/>
            </a:xfrm>
            <a:custGeom>
              <a:avLst/>
              <a:gdLst>
                <a:gd name="connsiteX0" fmla="*/ 0 w 703689"/>
                <a:gd name="connsiteY0" fmla="*/ 0 h 653011"/>
                <a:gd name="connsiteX1" fmla="*/ 130327 w 703689"/>
                <a:gd name="connsiteY1" fmla="*/ 19891 h 653011"/>
                <a:gd name="connsiteX2" fmla="*/ 609423 w 703689"/>
                <a:gd name="connsiteY2" fmla="*/ 221495 h 653011"/>
                <a:gd name="connsiteX3" fmla="*/ 703689 w 703689"/>
                <a:gd name="connsiteY3" fmla="*/ 291986 h 653011"/>
                <a:gd name="connsiteX4" fmla="*/ 342815 w 703689"/>
                <a:gd name="connsiteY4" fmla="*/ 653011 h 653011"/>
                <a:gd name="connsiteX5" fmla="*/ 327171 w 703689"/>
                <a:gd name="connsiteY5" fmla="*/ 640103 h 653011"/>
                <a:gd name="connsiteX6" fmla="*/ 28587 w 703689"/>
                <a:gd name="connsiteY6" fmla="*/ 514459 h 653011"/>
                <a:gd name="connsiteX7" fmla="*/ 0 w 703689"/>
                <a:gd name="connsiteY7" fmla="*/ 510096 h 653011"/>
                <a:gd name="connsiteX8" fmla="*/ 0 w 703689"/>
                <a:gd name="connsiteY8" fmla="*/ 0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689" h="653011">
                  <a:moveTo>
                    <a:pt x="0" y="0"/>
                  </a:moveTo>
                  <a:lnTo>
                    <a:pt x="130327" y="19891"/>
                  </a:lnTo>
                  <a:cubicBezTo>
                    <a:pt x="304769" y="55587"/>
                    <a:pt x="466862" y="125183"/>
                    <a:pt x="609423" y="221495"/>
                  </a:cubicBezTo>
                  <a:lnTo>
                    <a:pt x="703689" y="291986"/>
                  </a:lnTo>
                  <a:lnTo>
                    <a:pt x="342815" y="653011"/>
                  </a:lnTo>
                  <a:lnTo>
                    <a:pt x="327171" y="640103"/>
                  </a:lnTo>
                  <a:cubicBezTo>
                    <a:pt x="238324" y="580079"/>
                    <a:pt x="137303" y="536705"/>
                    <a:pt x="28587" y="514459"/>
                  </a:cubicBezTo>
                  <a:lnTo>
                    <a:pt x="0" y="51009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013D4D">
                    <a:lumMod val="90000"/>
                    <a:lumOff val="10000"/>
                  </a:srgbClr>
                </a:gs>
                <a:gs pos="100000">
                  <a:srgbClr val="013D4D">
                    <a:lumMod val="75000"/>
                    <a:lumOff val="25000"/>
                  </a:srgbClr>
                </a:gs>
              </a:gsLst>
              <a:lin ang="174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B5EBD8ED-EAEC-7E6D-5A20-B848A77FE168}"/>
              </a:ext>
            </a:extLst>
          </p:cNvPr>
          <p:cNvGrpSpPr/>
          <p:nvPr/>
        </p:nvGrpSpPr>
        <p:grpSpPr>
          <a:xfrm>
            <a:off x="6818600" y="3583816"/>
            <a:ext cx="1317623" cy="1603296"/>
            <a:chOff x="8182320" y="4010119"/>
            <a:chExt cx="1581148" cy="1923955"/>
          </a:xfrm>
        </p:grpSpPr>
        <p:sp>
          <p:nvSpPr>
            <p:cNvPr id="9" name="Freeform: Shape 100">
              <a:extLst>
                <a:ext uri="{FF2B5EF4-FFF2-40B4-BE49-F238E27FC236}">
                  <a16:creationId xmlns:a16="http://schemas.microsoft.com/office/drawing/2014/main" id="{B9925EED-208D-AC2B-8010-D77224030830}"/>
                </a:ext>
              </a:extLst>
            </p:cNvPr>
            <p:cNvSpPr/>
            <p:nvPr/>
          </p:nvSpPr>
          <p:spPr>
            <a:xfrm>
              <a:off x="8182320" y="4010120"/>
              <a:ext cx="1581148" cy="1923954"/>
            </a:xfrm>
            <a:custGeom>
              <a:avLst/>
              <a:gdLst>
                <a:gd name="connsiteX0" fmla="*/ 141490 w 1581148"/>
                <a:gd name="connsiteY0" fmla="*/ 0 h 1923954"/>
                <a:gd name="connsiteX1" fmla="*/ 1581148 w 1581148"/>
                <a:gd name="connsiteY1" fmla="*/ 0 h 1923954"/>
                <a:gd name="connsiteX2" fmla="*/ 1581148 w 1581148"/>
                <a:gd name="connsiteY2" fmla="*/ 1923954 h 1923954"/>
                <a:gd name="connsiteX3" fmla="*/ 0 w 1581148"/>
                <a:gd name="connsiteY3" fmla="*/ 342884 h 1923954"/>
                <a:gd name="connsiteX4" fmla="*/ 12964 w 1581148"/>
                <a:gd name="connsiteY4" fmla="*/ 327171 h 1923954"/>
                <a:gd name="connsiteX5" fmla="*/ 138609 w 1581148"/>
                <a:gd name="connsiteY5" fmla="*/ 28587 h 192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148" h="1923954">
                  <a:moveTo>
                    <a:pt x="141490" y="0"/>
                  </a:moveTo>
                  <a:lnTo>
                    <a:pt x="1581148" y="0"/>
                  </a:lnTo>
                  <a:lnTo>
                    <a:pt x="1581148" y="1923954"/>
                  </a:lnTo>
                  <a:lnTo>
                    <a:pt x="0" y="342884"/>
                  </a:lnTo>
                  <a:lnTo>
                    <a:pt x="12964" y="327171"/>
                  </a:lnTo>
                  <a:cubicBezTo>
                    <a:pt x="72988" y="238324"/>
                    <a:pt x="116362" y="137303"/>
                    <a:pt x="138609" y="28587"/>
                  </a:cubicBez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: Shape 85">
              <a:extLst>
                <a:ext uri="{FF2B5EF4-FFF2-40B4-BE49-F238E27FC236}">
                  <a16:creationId xmlns:a16="http://schemas.microsoft.com/office/drawing/2014/main" id="{D7419B61-ED2D-BBBD-18EF-ED49F2726AD5}"/>
                </a:ext>
              </a:extLst>
            </p:cNvPr>
            <p:cNvSpPr/>
            <p:nvPr/>
          </p:nvSpPr>
          <p:spPr>
            <a:xfrm>
              <a:off x="8182320" y="4010119"/>
              <a:ext cx="653068" cy="703838"/>
            </a:xfrm>
            <a:custGeom>
              <a:avLst/>
              <a:gdLst>
                <a:gd name="connsiteX0" fmla="*/ 141490 w 653068"/>
                <a:gd name="connsiteY0" fmla="*/ 0 h 703838"/>
                <a:gd name="connsiteX1" fmla="*/ 653068 w 653068"/>
                <a:gd name="connsiteY1" fmla="*/ 0 h 703838"/>
                <a:gd name="connsiteX2" fmla="*/ 633177 w 653068"/>
                <a:gd name="connsiteY2" fmla="*/ 130328 h 703838"/>
                <a:gd name="connsiteX3" fmla="*/ 431573 w 653068"/>
                <a:gd name="connsiteY3" fmla="*/ 609424 h 703838"/>
                <a:gd name="connsiteX4" fmla="*/ 360971 w 653068"/>
                <a:gd name="connsiteY4" fmla="*/ 703838 h 703838"/>
                <a:gd name="connsiteX5" fmla="*/ 0 w 653068"/>
                <a:gd name="connsiteY5" fmla="*/ 342884 h 703838"/>
                <a:gd name="connsiteX6" fmla="*/ 12964 w 653068"/>
                <a:gd name="connsiteY6" fmla="*/ 327171 h 703838"/>
                <a:gd name="connsiteX7" fmla="*/ 138609 w 653068"/>
                <a:gd name="connsiteY7" fmla="*/ 28587 h 703838"/>
                <a:gd name="connsiteX8" fmla="*/ 141490 w 653068"/>
                <a:gd name="connsiteY8" fmla="*/ 0 h 70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3068" h="703838">
                  <a:moveTo>
                    <a:pt x="141490" y="0"/>
                  </a:moveTo>
                  <a:lnTo>
                    <a:pt x="653068" y="0"/>
                  </a:lnTo>
                  <a:lnTo>
                    <a:pt x="633177" y="130328"/>
                  </a:lnTo>
                  <a:cubicBezTo>
                    <a:pt x="597481" y="304770"/>
                    <a:pt x="527885" y="466863"/>
                    <a:pt x="431573" y="609424"/>
                  </a:cubicBezTo>
                  <a:lnTo>
                    <a:pt x="360971" y="703838"/>
                  </a:lnTo>
                  <a:lnTo>
                    <a:pt x="0" y="342884"/>
                  </a:lnTo>
                  <a:lnTo>
                    <a:pt x="12964" y="327171"/>
                  </a:lnTo>
                  <a:cubicBezTo>
                    <a:pt x="72988" y="238324"/>
                    <a:pt x="116362" y="137303"/>
                    <a:pt x="138609" y="28587"/>
                  </a:cubicBezTo>
                  <a:lnTo>
                    <a:pt x="14149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rgbClr val="B1DB15">
                    <a:lumMod val="75000"/>
                  </a:srgbClr>
                </a:gs>
                <a:gs pos="100000">
                  <a:srgbClr val="B1DB15"/>
                </a:gs>
              </a:gsLst>
              <a:lin ang="21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39">
            <a:extLst>
              <a:ext uri="{FF2B5EF4-FFF2-40B4-BE49-F238E27FC236}">
                <a16:creationId xmlns:a16="http://schemas.microsoft.com/office/drawing/2014/main" id="{F98C2C18-00CE-4593-5C68-1D870A2EE022}"/>
              </a:ext>
            </a:extLst>
          </p:cNvPr>
          <p:cNvGrpSpPr/>
          <p:nvPr/>
        </p:nvGrpSpPr>
        <p:grpSpPr>
          <a:xfrm>
            <a:off x="4368585" y="3583846"/>
            <a:ext cx="1317658" cy="1603719"/>
            <a:chOff x="5242268" y="4010120"/>
            <a:chExt cx="1581190" cy="1924463"/>
          </a:xfrm>
        </p:grpSpPr>
        <p:sp>
          <p:nvSpPr>
            <p:cNvPr id="13" name="Freeform: Shape 102">
              <a:extLst>
                <a:ext uri="{FF2B5EF4-FFF2-40B4-BE49-F238E27FC236}">
                  <a16:creationId xmlns:a16="http://schemas.microsoft.com/office/drawing/2014/main" id="{D48CBA38-A21F-3A39-BA0C-FF253D99EAEB}"/>
                </a:ext>
              </a:extLst>
            </p:cNvPr>
            <p:cNvSpPr/>
            <p:nvPr/>
          </p:nvSpPr>
          <p:spPr>
            <a:xfrm>
              <a:off x="5242268" y="4010124"/>
              <a:ext cx="1581190" cy="1924459"/>
            </a:xfrm>
            <a:custGeom>
              <a:avLst/>
              <a:gdLst>
                <a:gd name="connsiteX0" fmla="*/ 0 w 1581190"/>
                <a:gd name="connsiteY0" fmla="*/ 0 h 1924459"/>
                <a:gd name="connsiteX1" fmla="*/ 1439658 w 1581190"/>
                <a:gd name="connsiteY1" fmla="*/ 0 h 1924459"/>
                <a:gd name="connsiteX2" fmla="*/ 1442540 w 1581190"/>
                <a:gd name="connsiteY2" fmla="*/ 28587 h 1924459"/>
                <a:gd name="connsiteX3" fmla="*/ 1568184 w 1581190"/>
                <a:gd name="connsiteY3" fmla="*/ 327171 h 1924459"/>
                <a:gd name="connsiteX4" fmla="*/ 1581190 w 1581190"/>
                <a:gd name="connsiteY4" fmla="*/ 342934 h 1924459"/>
                <a:gd name="connsiteX5" fmla="*/ 0 w 1581190"/>
                <a:gd name="connsiteY5" fmla="*/ 1924459 h 192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190" h="1924459">
                  <a:moveTo>
                    <a:pt x="0" y="0"/>
                  </a:moveTo>
                  <a:lnTo>
                    <a:pt x="1439658" y="0"/>
                  </a:lnTo>
                  <a:lnTo>
                    <a:pt x="1442540" y="28587"/>
                  </a:lnTo>
                  <a:cubicBezTo>
                    <a:pt x="1464787" y="137303"/>
                    <a:pt x="1508160" y="238324"/>
                    <a:pt x="1568184" y="327171"/>
                  </a:cubicBezTo>
                  <a:lnTo>
                    <a:pt x="1581190" y="342934"/>
                  </a:lnTo>
                  <a:lnTo>
                    <a:pt x="0" y="1924459"/>
                  </a:ln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: Shape 84">
              <a:extLst>
                <a:ext uri="{FF2B5EF4-FFF2-40B4-BE49-F238E27FC236}">
                  <a16:creationId xmlns:a16="http://schemas.microsoft.com/office/drawing/2014/main" id="{7D86A2C2-FEB4-0426-7064-57A532B9C222}"/>
                </a:ext>
              </a:extLst>
            </p:cNvPr>
            <p:cNvSpPr/>
            <p:nvPr/>
          </p:nvSpPr>
          <p:spPr>
            <a:xfrm>
              <a:off x="6170348" y="4010120"/>
              <a:ext cx="653110" cy="703944"/>
            </a:xfrm>
            <a:custGeom>
              <a:avLst/>
              <a:gdLst>
                <a:gd name="connsiteX0" fmla="*/ 0 w 653110"/>
                <a:gd name="connsiteY0" fmla="*/ 0 h 703944"/>
                <a:gd name="connsiteX1" fmla="*/ 511578 w 653110"/>
                <a:gd name="connsiteY1" fmla="*/ 0 h 703944"/>
                <a:gd name="connsiteX2" fmla="*/ 514460 w 653110"/>
                <a:gd name="connsiteY2" fmla="*/ 28587 h 703944"/>
                <a:gd name="connsiteX3" fmla="*/ 640104 w 653110"/>
                <a:gd name="connsiteY3" fmla="*/ 327171 h 703944"/>
                <a:gd name="connsiteX4" fmla="*/ 653110 w 653110"/>
                <a:gd name="connsiteY4" fmla="*/ 342934 h 703944"/>
                <a:gd name="connsiteX5" fmla="*/ 292177 w 653110"/>
                <a:gd name="connsiteY5" fmla="*/ 703944 h 703944"/>
                <a:gd name="connsiteX6" fmla="*/ 221495 w 653110"/>
                <a:gd name="connsiteY6" fmla="*/ 609424 h 703944"/>
                <a:gd name="connsiteX7" fmla="*/ 19891 w 653110"/>
                <a:gd name="connsiteY7" fmla="*/ 130328 h 703944"/>
                <a:gd name="connsiteX8" fmla="*/ 0 w 653110"/>
                <a:gd name="connsiteY8" fmla="*/ 0 h 70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3110" h="703944">
                  <a:moveTo>
                    <a:pt x="0" y="0"/>
                  </a:moveTo>
                  <a:lnTo>
                    <a:pt x="511578" y="0"/>
                  </a:lnTo>
                  <a:lnTo>
                    <a:pt x="514460" y="28587"/>
                  </a:lnTo>
                  <a:cubicBezTo>
                    <a:pt x="536707" y="137303"/>
                    <a:pt x="580080" y="238324"/>
                    <a:pt x="640104" y="327171"/>
                  </a:cubicBezTo>
                  <a:lnTo>
                    <a:pt x="653110" y="342934"/>
                  </a:lnTo>
                  <a:lnTo>
                    <a:pt x="292177" y="703944"/>
                  </a:lnTo>
                  <a:lnTo>
                    <a:pt x="221495" y="609424"/>
                  </a:lnTo>
                  <a:cubicBezTo>
                    <a:pt x="125183" y="466863"/>
                    <a:pt x="55587" y="304770"/>
                    <a:pt x="19891" y="130328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9126B">
                    <a:lumMod val="75000"/>
                  </a:srgbClr>
                </a:gs>
                <a:gs pos="100000">
                  <a:srgbClr val="D9126B"/>
                </a:gs>
              </a:gsLst>
              <a:lin ang="156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41">
            <a:extLst>
              <a:ext uri="{FF2B5EF4-FFF2-40B4-BE49-F238E27FC236}">
                <a16:creationId xmlns:a16="http://schemas.microsoft.com/office/drawing/2014/main" id="{54CE67B5-EF8A-C0F9-B721-811BEA0F2697}"/>
              </a:ext>
            </a:extLst>
          </p:cNvPr>
          <p:cNvGrpSpPr/>
          <p:nvPr/>
        </p:nvGrpSpPr>
        <p:grpSpPr>
          <a:xfrm>
            <a:off x="4533272" y="1583572"/>
            <a:ext cx="1602707" cy="1317577"/>
            <a:chOff x="5439925" y="1609824"/>
            <a:chExt cx="1923248" cy="1581092"/>
          </a:xfrm>
        </p:grpSpPr>
        <p:sp>
          <p:nvSpPr>
            <p:cNvPr id="17" name="Freeform: Shape 44">
              <a:extLst>
                <a:ext uri="{FF2B5EF4-FFF2-40B4-BE49-F238E27FC236}">
                  <a16:creationId xmlns:a16="http://schemas.microsoft.com/office/drawing/2014/main" id="{07988B6D-B760-88FD-8590-032749232F77}"/>
                </a:ext>
              </a:extLst>
            </p:cNvPr>
            <p:cNvSpPr/>
            <p:nvPr/>
          </p:nvSpPr>
          <p:spPr>
            <a:xfrm>
              <a:off x="5439925" y="1609824"/>
              <a:ext cx="1923244" cy="1581091"/>
            </a:xfrm>
            <a:custGeom>
              <a:avLst/>
              <a:gdLst>
                <a:gd name="connsiteX0" fmla="*/ 0 w 1923244"/>
                <a:gd name="connsiteY0" fmla="*/ 0 h 1581091"/>
                <a:gd name="connsiteX1" fmla="*/ 1923244 w 1923244"/>
                <a:gd name="connsiteY1" fmla="*/ 0 h 1581091"/>
                <a:gd name="connsiteX2" fmla="*/ 1923244 w 1923244"/>
                <a:gd name="connsiteY2" fmla="*/ 1438177 h 1581091"/>
                <a:gd name="connsiteX3" fmla="*/ 1894656 w 1923244"/>
                <a:gd name="connsiteY3" fmla="*/ 1442540 h 1581091"/>
                <a:gd name="connsiteX4" fmla="*/ 1596073 w 1923244"/>
                <a:gd name="connsiteY4" fmla="*/ 1568184 h 1581091"/>
                <a:gd name="connsiteX5" fmla="*/ 1580429 w 1923244"/>
                <a:gd name="connsiteY5" fmla="*/ 1581091 h 158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3244" h="1581091">
                  <a:moveTo>
                    <a:pt x="0" y="0"/>
                  </a:moveTo>
                  <a:lnTo>
                    <a:pt x="1923244" y="0"/>
                  </a:lnTo>
                  <a:lnTo>
                    <a:pt x="1923244" y="1438177"/>
                  </a:lnTo>
                  <a:lnTo>
                    <a:pt x="1894656" y="1442540"/>
                  </a:lnTo>
                  <a:cubicBezTo>
                    <a:pt x="1785940" y="1464786"/>
                    <a:pt x="1684920" y="1508160"/>
                    <a:pt x="1596073" y="1568184"/>
                  </a:cubicBezTo>
                  <a:lnTo>
                    <a:pt x="1580429" y="1581091"/>
                  </a:ln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: Shape 75">
              <a:extLst>
                <a:ext uri="{FF2B5EF4-FFF2-40B4-BE49-F238E27FC236}">
                  <a16:creationId xmlns:a16="http://schemas.microsoft.com/office/drawing/2014/main" id="{BC666339-22A0-6C50-5F16-FCBE315066EE}"/>
                </a:ext>
              </a:extLst>
            </p:cNvPr>
            <p:cNvSpPr/>
            <p:nvPr/>
          </p:nvSpPr>
          <p:spPr>
            <a:xfrm>
              <a:off x="6659484" y="2537905"/>
              <a:ext cx="703689" cy="653011"/>
            </a:xfrm>
            <a:custGeom>
              <a:avLst/>
              <a:gdLst>
                <a:gd name="connsiteX0" fmla="*/ 703689 w 703689"/>
                <a:gd name="connsiteY0" fmla="*/ 0 h 653011"/>
                <a:gd name="connsiteX1" fmla="*/ 703689 w 703689"/>
                <a:gd name="connsiteY1" fmla="*/ 510097 h 653011"/>
                <a:gd name="connsiteX2" fmla="*/ 675101 w 703689"/>
                <a:gd name="connsiteY2" fmla="*/ 514460 h 653011"/>
                <a:gd name="connsiteX3" fmla="*/ 376518 w 703689"/>
                <a:gd name="connsiteY3" fmla="*/ 640104 h 653011"/>
                <a:gd name="connsiteX4" fmla="*/ 360874 w 703689"/>
                <a:gd name="connsiteY4" fmla="*/ 653011 h 653011"/>
                <a:gd name="connsiteX5" fmla="*/ 0 w 703689"/>
                <a:gd name="connsiteY5" fmla="*/ 291986 h 653011"/>
                <a:gd name="connsiteX6" fmla="*/ 94265 w 703689"/>
                <a:gd name="connsiteY6" fmla="*/ 221495 h 653011"/>
                <a:gd name="connsiteX7" fmla="*/ 573361 w 703689"/>
                <a:gd name="connsiteY7" fmla="*/ 19891 h 653011"/>
                <a:gd name="connsiteX8" fmla="*/ 703689 w 703689"/>
                <a:gd name="connsiteY8" fmla="*/ 0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689" h="653011">
                  <a:moveTo>
                    <a:pt x="703689" y="0"/>
                  </a:moveTo>
                  <a:lnTo>
                    <a:pt x="703689" y="510097"/>
                  </a:lnTo>
                  <a:lnTo>
                    <a:pt x="675101" y="514460"/>
                  </a:lnTo>
                  <a:cubicBezTo>
                    <a:pt x="566385" y="536706"/>
                    <a:pt x="465365" y="580080"/>
                    <a:pt x="376518" y="640104"/>
                  </a:cubicBezTo>
                  <a:lnTo>
                    <a:pt x="360874" y="653011"/>
                  </a:lnTo>
                  <a:lnTo>
                    <a:pt x="0" y="291986"/>
                  </a:lnTo>
                  <a:lnTo>
                    <a:pt x="94265" y="221495"/>
                  </a:lnTo>
                  <a:cubicBezTo>
                    <a:pt x="236826" y="125183"/>
                    <a:pt x="398920" y="55587"/>
                    <a:pt x="573361" y="19891"/>
                  </a:cubicBezTo>
                  <a:lnTo>
                    <a:pt x="703689" y="0"/>
                  </a:lnTo>
                  <a:close/>
                </a:path>
              </a:pathLst>
            </a:custGeom>
            <a:gradFill flip="none" rotWithShape="1">
              <a:gsLst>
                <a:gs pos="25000">
                  <a:srgbClr val="00A891">
                    <a:lumMod val="75000"/>
                  </a:srgbClr>
                </a:gs>
                <a:gs pos="100000">
                  <a:srgbClr val="00A891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40">
            <a:extLst>
              <a:ext uri="{FF2B5EF4-FFF2-40B4-BE49-F238E27FC236}">
                <a16:creationId xmlns:a16="http://schemas.microsoft.com/office/drawing/2014/main" id="{0A46E27D-A838-AB82-60A1-E601C0A1C08E}"/>
              </a:ext>
            </a:extLst>
          </p:cNvPr>
          <p:cNvGrpSpPr/>
          <p:nvPr/>
        </p:nvGrpSpPr>
        <p:grpSpPr>
          <a:xfrm>
            <a:off x="4368558" y="1747859"/>
            <a:ext cx="1317611" cy="1603123"/>
            <a:chOff x="5242268" y="1806971"/>
            <a:chExt cx="1581133" cy="1923748"/>
          </a:xfrm>
        </p:grpSpPr>
        <p:sp>
          <p:nvSpPr>
            <p:cNvPr id="21" name="Freeform: Shape 104">
              <a:extLst>
                <a:ext uri="{FF2B5EF4-FFF2-40B4-BE49-F238E27FC236}">
                  <a16:creationId xmlns:a16="http://schemas.microsoft.com/office/drawing/2014/main" id="{C136F8C3-C8D3-AA87-DF36-BF174E01F81F}"/>
                </a:ext>
              </a:extLst>
            </p:cNvPr>
            <p:cNvSpPr/>
            <p:nvPr/>
          </p:nvSpPr>
          <p:spPr>
            <a:xfrm>
              <a:off x="5242268" y="1806971"/>
              <a:ext cx="1581133" cy="1923748"/>
            </a:xfrm>
            <a:custGeom>
              <a:avLst/>
              <a:gdLst>
                <a:gd name="connsiteX0" fmla="*/ 0 w 1581133"/>
                <a:gd name="connsiteY0" fmla="*/ 0 h 1923748"/>
                <a:gd name="connsiteX1" fmla="*/ 1581133 w 1581133"/>
                <a:gd name="connsiteY1" fmla="*/ 1580884 h 1923748"/>
                <a:gd name="connsiteX2" fmla="*/ 1568184 w 1581133"/>
                <a:gd name="connsiteY2" fmla="*/ 1596578 h 1923748"/>
                <a:gd name="connsiteX3" fmla="*/ 1442540 w 1581133"/>
                <a:gd name="connsiteY3" fmla="*/ 1895161 h 1923748"/>
                <a:gd name="connsiteX4" fmla="*/ 1439658 w 1581133"/>
                <a:gd name="connsiteY4" fmla="*/ 1923748 h 1923748"/>
                <a:gd name="connsiteX5" fmla="*/ 0 w 1581133"/>
                <a:gd name="connsiteY5" fmla="*/ 1923748 h 19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133" h="1923748">
                  <a:moveTo>
                    <a:pt x="0" y="0"/>
                  </a:moveTo>
                  <a:lnTo>
                    <a:pt x="1581133" y="1580884"/>
                  </a:lnTo>
                  <a:lnTo>
                    <a:pt x="1568184" y="1596578"/>
                  </a:lnTo>
                  <a:cubicBezTo>
                    <a:pt x="1508160" y="1685425"/>
                    <a:pt x="1464787" y="1786445"/>
                    <a:pt x="1442540" y="1895161"/>
                  </a:cubicBezTo>
                  <a:lnTo>
                    <a:pt x="1439658" y="1923748"/>
                  </a:lnTo>
                  <a:lnTo>
                    <a:pt x="0" y="1923748"/>
                  </a:ln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: Shape 82">
              <a:extLst>
                <a:ext uri="{FF2B5EF4-FFF2-40B4-BE49-F238E27FC236}">
                  <a16:creationId xmlns:a16="http://schemas.microsoft.com/office/drawing/2014/main" id="{81FA0C9D-AF06-5747-E25E-16EAE2E6976B}"/>
                </a:ext>
              </a:extLst>
            </p:cNvPr>
            <p:cNvSpPr/>
            <p:nvPr/>
          </p:nvSpPr>
          <p:spPr>
            <a:xfrm>
              <a:off x="6170349" y="3026925"/>
              <a:ext cx="653052" cy="703794"/>
            </a:xfrm>
            <a:custGeom>
              <a:avLst/>
              <a:gdLst>
                <a:gd name="connsiteX0" fmla="*/ 292065 w 653052"/>
                <a:gd name="connsiteY0" fmla="*/ 0 h 703794"/>
                <a:gd name="connsiteX1" fmla="*/ 653052 w 653052"/>
                <a:gd name="connsiteY1" fmla="*/ 360930 h 703794"/>
                <a:gd name="connsiteX2" fmla="*/ 640103 w 653052"/>
                <a:gd name="connsiteY2" fmla="*/ 376624 h 703794"/>
                <a:gd name="connsiteX3" fmla="*/ 514459 w 653052"/>
                <a:gd name="connsiteY3" fmla="*/ 675207 h 703794"/>
                <a:gd name="connsiteX4" fmla="*/ 511577 w 653052"/>
                <a:gd name="connsiteY4" fmla="*/ 703794 h 703794"/>
                <a:gd name="connsiteX5" fmla="*/ 0 w 653052"/>
                <a:gd name="connsiteY5" fmla="*/ 703794 h 703794"/>
                <a:gd name="connsiteX6" fmla="*/ 19890 w 653052"/>
                <a:gd name="connsiteY6" fmla="*/ 573468 h 703794"/>
                <a:gd name="connsiteX7" fmla="*/ 221494 w 653052"/>
                <a:gd name="connsiteY7" fmla="*/ 94372 h 703794"/>
                <a:gd name="connsiteX8" fmla="*/ 292065 w 653052"/>
                <a:gd name="connsiteY8" fmla="*/ 0 h 70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3052" h="703794">
                  <a:moveTo>
                    <a:pt x="292065" y="0"/>
                  </a:moveTo>
                  <a:lnTo>
                    <a:pt x="653052" y="360930"/>
                  </a:lnTo>
                  <a:lnTo>
                    <a:pt x="640103" y="376624"/>
                  </a:lnTo>
                  <a:cubicBezTo>
                    <a:pt x="580079" y="465471"/>
                    <a:pt x="536706" y="566491"/>
                    <a:pt x="514459" y="675207"/>
                  </a:cubicBezTo>
                  <a:lnTo>
                    <a:pt x="511577" y="703794"/>
                  </a:lnTo>
                  <a:lnTo>
                    <a:pt x="0" y="703794"/>
                  </a:lnTo>
                  <a:lnTo>
                    <a:pt x="19890" y="573468"/>
                  </a:lnTo>
                  <a:cubicBezTo>
                    <a:pt x="55586" y="399026"/>
                    <a:pt x="125182" y="236933"/>
                    <a:pt x="221494" y="94372"/>
                  </a:cubicBezTo>
                  <a:lnTo>
                    <a:pt x="292065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854D82">
                    <a:lumMod val="75000"/>
                  </a:srgbClr>
                </a:gs>
                <a:gs pos="100000">
                  <a:srgbClr val="854D82"/>
                </a:gs>
              </a:gsLst>
              <a:lin ang="150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35">
            <a:extLst>
              <a:ext uri="{FF2B5EF4-FFF2-40B4-BE49-F238E27FC236}">
                <a16:creationId xmlns:a16="http://schemas.microsoft.com/office/drawing/2014/main" id="{6EC94868-D9F3-35E0-5BF2-057E8FB950FC}"/>
              </a:ext>
            </a:extLst>
          </p:cNvPr>
          <p:cNvGrpSpPr/>
          <p:nvPr/>
        </p:nvGrpSpPr>
        <p:grpSpPr>
          <a:xfrm>
            <a:off x="6818651" y="1748282"/>
            <a:ext cx="1317576" cy="1602704"/>
            <a:chOff x="8182381" y="1807478"/>
            <a:chExt cx="1581091" cy="1923245"/>
          </a:xfrm>
        </p:grpSpPr>
        <p:sp>
          <p:nvSpPr>
            <p:cNvPr id="25" name="Freeform: Shape 98">
              <a:extLst>
                <a:ext uri="{FF2B5EF4-FFF2-40B4-BE49-F238E27FC236}">
                  <a16:creationId xmlns:a16="http://schemas.microsoft.com/office/drawing/2014/main" id="{FB6692BB-138C-C5BA-A1AC-2649003E4B2F}"/>
                </a:ext>
              </a:extLst>
            </p:cNvPr>
            <p:cNvSpPr/>
            <p:nvPr/>
          </p:nvSpPr>
          <p:spPr>
            <a:xfrm>
              <a:off x="8182381" y="1807478"/>
              <a:ext cx="1581091" cy="1923243"/>
            </a:xfrm>
            <a:custGeom>
              <a:avLst/>
              <a:gdLst>
                <a:gd name="connsiteX0" fmla="*/ 1581091 w 1581091"/>
                <a:gd name="connsiteY0" fmla="*/ 0 h 1923243"/>
                <a:gd name="connsiteX1" fmla="*/ 1581091 w 1581091"/>
                <a:gd name="connsiteY1" fmla="*/ 1923243 h 1923243"/>
                <a:gd name="connsiteX2" fmla="*/ 141433 w 1581091"/>
                <a:gd name="connsiteY2" fmla="*/ 1923243 h 1923243"/>
                <a:gd name="connsiteX3" fmla="*/ 138552 w 1581091"/>
                <a:gd name="connsiteY3" fmla="*/ 1894656 h 1923243"/>
                <a:gd name="connsiteX4" fmla="*/ 12907 w 1581091"/>
                <a:gd name="connsiteY4" fmla="*/ 1596073 h 1923243"/>
                <a:gd name="connsiteX5" fmla="*/ 0 w 1581091"/>
                <a:gd name="connsiteY5" fmla="*/ 1580429 h 192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1091" h="1923243">
                  <a:moveTo>
                    <a:pt x="1581091" y="0"/>
                  </a:moveTo>
                  <a:lnTo>
                    <a:pt x="1581091" y="1923243"/>
                  </a:lnTo>
                  <a:lnTo>
                    <a:pt x="141433" y="1923243"/>
                  </a:lnTo>
                  <a:lnTo>
                    <a:pt x="138552" y="1894656"/>
                  </a:lnTo>
                  <a:cubicBezTo>
                    <a:pt x="116305" y="1785940"/>
                    <a:pt x="72931" y="1684920"/>
                    <a:pt x="12907" y="1596073"/>
                  </a:cubicBezTo>
                  <a:lnTo>
                    <a:pt x="0" y="1580429"/>
                  </a:ln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: Shape 83">
              <a:extLst>
                <a:ext uri="{FF2B5EF4-FFF2-40B4-BE49-F238E27FC236}">
                  <a16:creationId xmlns:a16="http://schemas.microsoft.com/office/drawing/2014/main" id="{A28F4453-69DD-CE1A-F6A9-C7F47436C3B6}"/>
                </a:ext>
              </a:extLst>
            </p:cNvPr>
            <p:cNvSpPr/>
            <p:nvPr/>
          </p:nvSpPr>
          <p:spPr>
            <a:xfrm>
              <a:off x="8182381" y="3027036"/>
              <a:ext cx="653011" cy="703687"/>
            </a:xfrm>
            <a:custGeom>
              <a:avLst/>
              <a:gdLst>
                <a:gd name="connsiteX0" fmla="*/ 361025 w 653011"/>
                <a:gd name="connsiteY0" fmla="*/ 0 h 703687"/>
                <a:gd name="connsiteX1" fmla="*/ 431516 w 653011"/>
                <a:gd name="connsiteY1" fmla="*/ 94265 h 703687"/>
                <a:gd name="connsiteX2" fmla="*/ 633120 w 653011"/>
                <a:gd name="connsiteY2" fmla="*/ 573361 h 703687"/>
                <a:gd name="connsiteX3" fmla="*/ 653011 w 653011"/>
                <a:gd name="connsiteY3" fmla="*/ 703687 h 703687"/>
                <a:gd name="connsiteX4" fmla="*/ 141433 w 653011"/>
                <a:gd name="connsiteY4" fmla="*/ 703687 h 703687"/>
                <a:gd name="connsiteX5" fmla="*/ 138552 w 653011"/>
                <a:gd name="connsiteY5" fmla="*/ 675100 h 703687"/>
                <a:gd name="connsiteX6" fmla="*/ 12907 w 653011"/>
                <a:gd name="connsiteY6" fmla="*/ 376517 h 703687"/>
                <a:gd name="connsiteX7" fmla="*/ 0 w 653011"/>
                <a:gd name="connsiteY7" fmla="*/ 360873 h 703687"/>
                <a:gd name="connsiteX8" fmla="*/ 361025 w 653011"/>
                <a:gd name="connsiteY8" fmla="*/ 0 h 703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3011" h="703687">
                  <a:moveTo>
                    <a:pt x="361025" y="0"/>
                  </a:moveTo>
                  <a:lnTo>
                    <a:pt x="431516" y="94265"/>
                  </a:lnTo>
                  <a:cubicBezTo>
                    <a:pt x="527828" y="236826"/>
                    <a:pt x="597424" y="398919"/>
                    <a:pt x="633120" y="573361"/>
                  </a:cubicBezTo>
                  <a:lnTo>
                    <a:pt x="653011" y="703687"/>
                  </a:lnTo>
                  <a:lnTo>
                    <a:pt x="141433" y="703687"/>
                  </a:lnTo>
                  <a:lnTo>
                    <a:pt x="138552" y="675100"/>
                  </a:lnTo>
                  <a:cubicBezTo>
                    <a:pt x="116305" y="566384"/>
                    <a:pt x="72931" y="465364"/>
                    <a:pt x="12907" y="376517"/>
                  </a:cubicBezTo>
                  <a:lnTo>
                    <a:pt x="0" y="360873"/>
                  </a:lnTo>
                  <a:lnTo>
                    <a:pt x="361025" y="0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DE0000"/>
                </a:gs>
                <a:gs pos="100000">
                  <a:srgbClr val="F60000"/>
                </a:gs>
              </a:gsLst>
              <a:lin ang="180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37">
            <a:extLst>
              <a:ext uri="{FF2B5EF4-FFF2-40B4-BE49-F238E27FC236}">
                <a16:creationId xmlns:a16="http://schemas.microsoft.com/office/drawing/2014/main" id="{1E710EA3-9350-5960-35F6-D35F811861FB}"/>
              </a:ext>
            </a:extLst>
          </p:cNvPr>
          <p:cNvGrpSpPr/>
          <p:nvPr/>
        </p:nvGrpSpPr>
        <p:grpSpPr>
          <a:xfrm>
            <a:off x="6368809" y="4033661"/>
            <a:ext cx="1602703" cy="1317576"/>
            <a:chOff x="7642569" y="4549933"/>
            <a:chExt cx="1923244" cy="1581091"/>
          </a:xfrm>
        </p:grpSpPr>
        <p:sp>
          <p:nvSpPr>
            <p:cNvPr id="29" name="Freeform: Shape 71">
              <a:extLst>
                <a:ext uri="{FF2B5EF4-FFF2-40B4-BE49-F238E27FC236}">
                  <a16:creationId xmlns:a16="http://schemas.microsoft.com/office/drawing/2014/main" id="{F523F0AD-31B1-B12F-7D5D-825D33E277FB}"/>
                </a:ext>
              </a:extLst>
            </p:cNvPr>
            <p:cNvSpPr/>
            <p:nvPr/>
          </p:nvSpPr>
          <p:spPr>
            <a:xfrm>
              <a:off x="7642569" y="4549933"/>
              <a:ext cx="1923244" cy="1581091"/>
            </a:xfrm>
            <a:custGeom>
              <a:avLst/>
              <a:gdLst>
                <a:gd name="connsiteX0" fmla="*/ 342815 w 1923244"/>
                <a:gd name="connsiteY0" fmla="*/ 0 h 1581091"/>
                <a:gd name="connsiteX1" fmla="*/ 1923244 w 1923244"/>
                <a:gd name="connsiteY1" fmla="*/ 1581091 h 1581091"/>
                <a:gd name="connsiteX2" fmla="*/ 0 w 1923244"/>
                <a:gd name="connsiteY2" fmla="*/ 1581091 h 1581091"/>
                <a:gd name="connsiteX3" fmla="*/ 0 w 1923244"/>
                <a:gd name="connsiteY3" fmla="*/ 142914 h 1581091"/>
                <a:gd name="connsiteX4" fmla="*/ 28587 w 1923244"/>
                <a:gd name="connsiteY4" fmla="*/ 138551 h 1581091"/>
                <a:gd name="connsiteX5" fmla="*/ 327171 w 1923244"/>
                <a:gd name="connsiteY5" fmla="*/ 12907 h 158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3244" h="1581091">
                  <a:moveTo>
                    <a:pt x="342815" y="0"/>
                  </a:moveTo>
                  <a:lnTo>
                    <a:pt x="1923244" y="1581091"/>
                  </a:lnTo>
                  <a:lnTo>
                    <a:pt x="0" y="1581091"/>
                  </a:lnTo>
                  <a:lnTo>
                    <a:pt x="0" y="142914"/>
                  </a:lnTo>
                  <a:lnTo>
                    <a:pt x="28587" y="138551"/>
                  </a:lnTo>
                  <a:cubicBezTo>
                    <a:pt x="137303" y="116305"/>
                    <a:pt x="238324" y="72931"/>
                    <a:pt x="327171" y="12907"/>
                  </a:cubicBez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: Shape 87">
              <a:extLst>
                <a:ext uri="{FF2B5EF4-FFF2-40B4-BE49-F238E27FC236}">
                  <a16:creationId xmlns:a16="http://schemas.microsoft.com/office/drawing/2014/main" id="{F499D2E9-09FB-EDA7-0B66-3E214324C606}"/>
                </a:ext>
              </a:extLst>
            </p:cNvPr>
            <p:cNvSpPr/>
            <p:nvPr/>
          </p:nvSpPr>
          <p:spPr>
            <a:xfrm>
              <a:off x="7642572" y="4549934"/>
              <a:ext cx="703689" cy="653011"/>
            </a:xfrm>
            <a:custGeom>
              <a:avLst/>
              <a:gdLst>
                <a:gd name="connsiteX0" fmla="*/ 342815 w 703689"/>
                <a:gd name="connsiteY0" fmla="*/ 0 h 653011"/>
                <a:gd name="connsiteX1" fmla="*/ 703689 w 703689"/>
                <a:gd name="connsiteY1" fmla="*/ 361025 h 653011"/>
                <a:gd name="connsiteX2" fmla="*/ 609423 w 703689"/>
                <a:gd name="connsiteY2" fmla="*/ 431516 h 653011"/>
                <a:gd name="connsiteX3" fmla="*/ 130327 w 703689"/>
                <a:gd name="connsiteY3" fmla="*/ 633120 h 653011"/>
                <a:gd name="connsiteX4" fmla="*/ 0 w 703689"/>
                <a:gd name="connsiteY4" fmla="*/ 653011 h 653011"/>
                <a:gd name="connsiteX5" fmla="*/ 0 w 703689"/>
                <a:gd name="connsiteY5" fmla="*/ 142914 h 653011"/>
                <a:gd name="connsiteX6" fmla="*/ 28587 w 703689"/>
                <a:gd name="connsiteY6" fmla="*/ 138551 h 653011"/>
                <a:gd name="connsiteX7" fmla="*/ 327171 w 703689"/>
                <a:gd name="connsiteY7" fmla="*/ 12907 h 653011"/>
                <a:gd name="connsiteX8" fmla="*/ 342815 w 703689"/>
                <a:gd name="connsiteY8" fmla="*/ 0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689" h="653011">
                  <a:moveTo>
                    <a:pt x="342815" y="0"/>
                  </a:moveTo>
                  <a:lnTo>
                    <a:pt x="703689" y="361025"/>
                  </a:lnTo>
                  <a:lnTo>
                    <a:pt x="609423" y="431516"/>
                  </a:lnTo>
                  <a:cubicBezTo>
                    <a:pt x="466862" y="527828"/>
                    <a:pt x="304769" y="597424"/>
                    <a:pt x="130327" y="633120"/>
                  </a:cubicBezTo>
                  <a:lnTo>
                    <a:pt x="0" y="653011"/>
                  </a:lnTo>
                  <a:lnTo>
                    <a:pt x="0" y="142914"/>
                  </a:lnTo>
                  <a:lnTo>
                    <a:pt x="28587" y="138551"/>
                  </a:lnTo>
                  <a:cubicBezTo>
                    <a:pt x="137303" y="116305"/>
                    <a:pt x="238324" y="72931"/>
                    <a:pt x="327171" y="12907"/>
                  </a:cubicBezTo>
                  <a:lnTo>
                    <a:pt x="34281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rgbClr val="FFE200">
                    <a:lumMod val="75000"/>
                  </a:srgbClr>
                </a:gs>
                <a:gs pos="100000">
                  <a:srgbClr val="FFE200"/>
                </a:gs>
              </a:gsLst>
              <a:lin ang="54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8">
            <a:extLst>
              <a:ext uri="{FF2B5EF4-FFF2-40B4-BE49-F238E27FC236}">
                <a16:creationId xmlns:a16="http://schemas.microsoft.com/office/drawing/2014/main" id="{A7A683C1-A975-8A5C-907C-9D8D090D5B3D}"/>
              </a:ext>
            </a:extLst>
          </p:cNvPr>
          <p:cNvGrpSpPr/>
          <p:nvPr/>
        </p:nvGrpSpPr>
        <p:grpSpPr>
          <a:xfrm>
            <a:off x="4533272" y="4033661"/>
            <a:ext cx="1602707" cy="1317576"/>
            <a:chOff x="5439925" y="4549933"/>
            <a:chExt cx="1923248" cy="1581091"/>
          </a:xfrm>
        </p:grpSpPr>
        <p:sp>
          <p:nvSpPr>
            <p:cNvPr id="33" name="Freeform: Shape 70">
              <a:extLst>
                <a:ext uri="{FF2B5EF4-FFF2-40B4-BE49-F238E27FC236}">
                  <a16:creationId xmlns:a16="http://schemas.microsoft.com/office/drawing/2014/main" id="{9D476A09-E94B-73E1-530B-6262E71C19FA}"/>
                </a:ext>
              </a:extLst>
            </p:cNvPr>
            <p:cNvSpPr/>
            <p:nvPr/>
          </p:nvSpPr>
          <p:spPr>
            <a:xfrm>
              <a:off x="5439925" y="4549933"/>
              <a:ext cx="1923244" cy="1581091"/>
            </a:xfrm>
            <a:custGeom>
              <a:avLst/>
              <a:gdLst>
                <a:gd name="connsiteX0" fmla="*/ 1580429 w 1923244"/>
                <a:gd name="connsiteY0" fmla="*/ 0 h 1581091"/>
                <a:gd name="connsiteX1" fmla="*/ 1596073 w 1923244"/>
                <a:gd name="connsiteY1" fmla="*/ 12907 h 1581091"/>
                <a:gd name="connsiteX2" fmla="*/ 1894656 w 1923244"/>
                <a:gd name="connsiteY2" fmla="*/ 138551 h 1581091"/>
                <a:gd name="connsiteX3" fmla="*/ 1923244 w 1923244"/>
                <a:gd name="connsiteY3" fmla="*/ 142915 h 1581091"/>
                <a:gd name="connsiteX4" fmla="*/ 1923244 w 1923244"/>
                <a:gd name="connsiteY4" fmla="*/ 1581091 h 1581091"/>
                <a:gd name="connsiteX5" fmla="*/ 0 w 1923244"/>
                <a:gd name="connsiteY5" fmla="*/ 1581091 h 158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3244" h="1581091">
                  <a:moveTo>
                    <a:pt x="1580429" y="0"/>
                  </a:moveTo>
                  <a:lnTo>
                    <a:pt x="1596073" y="12907"/>
                  </a:lnTo>
                  <a:cubicBezTo>
                    <a:pt x="1684920" y="72931"/>
                    <a:pt x="1785940" y="116305"/>
                    <a:pt x="1894656" y="138551"/>
                  </a:cubicBezTo>
                  <a:lnTo>
                    <a:pt x="1923244" y="142915"/>
                  </a:lnTo>
                  <a:lnTo>
                    <a:pt x="1923244" y="1581091"/>
                  </a:lnTo>
                  <a:lnTo>
                    <a:pt x="0" y="1581091"/>
                  </a:lnTo>
                  <a:close/>
                </a:path>
              </a:pathLst>
            </a:custGeom>
            <a:solidFill>
              <a:srgbClr val="D3D3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: Shape 86">
              <a:extLst>
                <a:ext uri="{FF2B5EF4-FFF2-40B4-BE49-F238E27FC236}">
                  <a16:creationId xmlns:a16="http://schemas.microsoft.com/office/drawing/2014/main" id="{992BA62F-B379-4F04-2B60-36E3334E99AB}"/>
                </a:ext>
              </a:extLst>
            </p:cNvPr>
            <p:cNvSpPr/>
            <p:nvPr/>
          </p:nvSpPr>
          <p:spPr>
            <a:xfrm>
              <a:off x="6659484" y="4549934"/>
              <a:ext cx="703689" cy="653011"/>
            </a:xfrm>
            <a:custGeom>
              <a:avLst/>
              <a:gdLst>
                <a:gd name="connsiteX0" fmla="*/ 360874 w 703689"/>
                <a:gd name="connsiteY0" fmla="*/ 0 h 653011"/>
                <a:gd name="connsiteX1" fmla="*/ 376518 w 703689"/>
                <a:gd name="connsiteY1" fmla="*/ 12907 h 653011"/>
                <a:gd name="connsiteX2" fmla="*/ 675101 w 703689"/>
                <a:gd name="connsiteY2" fmla="*/ 138551 h 653011"/>
                <a:gd name="connsiteX3" fmla="*/ 703689 w 703689"/>
                <a:gd name="connsiteY3" fmla="*/ 142915 h 653011"/>
                <a:gd name="connsiteX4" fmla="*/ 703689 w 703689"/>
                <a:gd name="connsiteY4" fmla="*/ 653011 h 653011"/>
                <a:gd name="connsiteX5" fmla="*/ 573361 w 703689"/>
                <a:gd name="connsiteY5" fmla="*/ 633120 h 653011"/>
                <a:gd name="connsiteX6" fmla="*/ 94265 w 703689"/>
                <a:gd name="connsiteY6" fmla="*/ 431516 h 653011"/>
                <a:gd name="connsiteX7" fmla="*/ 0 w 703689"/>
                <a:gd name="connsiteY7" fmla="*/ 361025 h 653011"/>
                <a:gd name="connsiteX8" fmla="*/ 360874 w 703689"/>
                <a:gd name="connsiteY8" fmla="*/ 0 h 653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689" h="653011">
                  <a:moveTo>
                    <a:pt x="360874" y="0"/>
                  </a:moveTo>
                  <a:lnTo>
                    <a:pt x="376518" y="12907"/>
                  </a:lnTo>
                  <a:cubicBezTo>
                    <a:pt x="465365" y="72931"/>
                    <a:pt x="566385" y="116305"/>
                    <a:pt x="675101" y="138551"/>
                  </a:cubicBezTo>
                  <a:lnTo>
                    <a:pt x="703689" y="142915"/>
                  </a:lnTo>
                  <a:lnTo>
                    <a:pt x="703689" y="653011"/>
                  </a:lnTo>
                  <a:lnTo>
                    <a:pt x="573361" y="633120"/>
                  </a:lnTo>
                  <a:cubicBezTo>
                    <a:pt x="398920" y="597424"/>
                    <a:pt x="236826" y="527828"/>
                    <a:pt x="94265" y="431516"/>
                  </a:cubicBezTo>
                  <a:lnTo>
                    <a:pt x="0" y="361025"/>
                  </a:lnTo>
                  <a:lnTo>
                    <a:pt x="360874" y="0"/>
                  </a:lnTo>
                  <a:close/>
                </a:path>
              </a:pathLst>
            </a:custGeom>
            <a:gradFill flip="none" rotWithShape="1">
              <a:gsLst>
                <a:gs pos="5000">
                  <a:srgbClr val="FE7600">
                    <a:lumMod val="75000"/>
                  </a:srgbClr>
                </a:gs>
                <a:gs pos="100000">
                  <a:srgbClr val="FE7600"/>
                </a:gs>
              </a:gsLst>
              <a:lin ang="6000000" scaled="0"/>
              <a:tileRect/>
            </a:gradFill>
            <a:ln>
              <a:noFill/>
            </a:ln>
            <a:effectLst/>
          </p:spPr>
          <p:txBody>
            <a:bodyPr rot="0" spcFirstLastPara="0" vertOverflow="overflow" horzOverflow="overflow" vert="horz" wrap="square" lIns="91425" tIns="45713" rIns="91425" bIns="457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61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6" name="Graphic 138" descr="Lightbulb">
            <a:extLst>
              <a:ext uri="{FF2B5EF4-FFF2-40B4-BE49-F238E27FC236}">
                <a16:creationId xmlns:a16="http://schemas.microsoft.com/office/drawing/2014/main" id="{B3D5CD8B-4DCE-5A1A-1A31-616D759E60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1390" y="3086399"/>
            <a:ext cx="762000" cy="762000"/>
          </a:xfrm>
          <a:prstGeom prst="rect">
            <a:avLst/>
          </a:prstGeom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F0E01E12-7970-3B79-4FBD-111F6DD8A29C}"/>
              </a:ext>
            </a:extLst>
          </p:cNvPr>
          <p:cNvSpPr txBox="1"/>
          <p:nvPr/>
        </p:nvSpPr>
        <p:spPr>
          <a:xfrm>
            <a:off x="3151996" y="603993"/>
            <a:ext cx="5972484" cy="3639004"/>
          </a:xfrm>
          <a:prstGeom prst="rect">
            <a:avLst/>
          </a:prstGeom>
          <a:noFill/>
        </p:spPr>
        <p:txBody>
          <a:bodyPr wrap="square" lIns="76110" tIns="38050" rIns="76110" bIns="38050" rtlCol="0">
            <a:prstTxWarp prst="textButton">
              <a:avLst>
                <a:gd name="adj" fmla="val 11434954"/>
              </a:avLst>
            </a:prstTxWarp>
            <a:spAutoFit/>
          </a:bodyPr>
          <a:lstStyle/>
          <a:p>
            <a:pPr marL="0" marR="0" lvl="0" indent="0" algn="ctr" defTabSz="914253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rPr>
              <a:t>ماذا تعرف</a:t>
            </a:r>
            <a:r>
              <a:rPr kumimoji="0" lang="ar-QA" sz="6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rPr>
              <a:t> عن البيزا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42">
            <a:extLst>
              <a:ext uri="{FF2B5EF4-FFF2-40B4-BE49-F238E27FC236}">
                <a16:creationId xmlns:a16="http://schemas.microsoft.com/office/drawing/2014/main" id="{C3B71056-F605-87BB-BAD5-53BFBD541F5C}"/>
              </a:ext>
            </a:extLst>
          </p:cNvPr>
          <p:cNvGrpSpPr/>
          <p:nvPr/>
        </p:nvGrpSpPr>
        <p:grpSpPr>
          <a:xfrm flipH="1">
            <a:off x="8376255" y="1402967"/>
            <a:ext cx="3725466" cy="716456"/>
            <a:chOff x="9997221" y="1289166"/>
            <a:chExt cx="4464496" cy="859747"/>
          </a:xfrm>
        </p:grpSpPr>
        <p:sp>
          <p:nvSpPr>
            <p:cNvPr id="39" name="Chevron 43">
              <a:extLst>
                <a:ext uri="{FF2B5EF4-FFF2-40B4-BE49-F238E27FC236}">
                  <a16:creationId xmlns:a16="http://schemas.microsoft.com/office/drawing/2014/main" id="{62BCECF2-3FFA-932D-650A-7FB976C7AAE0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006666"/>
            </a:solidFill>
            <a:ln w="12700" cap="flat" cmpd="sng" algn="ctr">
              <a:solidFill>
                <a:srgbClr val="00666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4">
              <a:extLst>
                <a:ext uri="{FF2B5EF4-FFF2-40B4-BE49-F238E27FC236}">
                  <a16:creationId xmlns:a16="http://schemas.microsoft.com/office/drawing/2014/main" id="{38327966-A3A7-B0F8-6CDD-50AABBFD5621}"/>
                </a:ext>
              </a:extLst>
            </p:cNvPr>
            <p:cNvSpPr txBox="1"/>
            <p:nvPr/>
          </p:nvSpPr>
          <p:spPr>
            <a:xfrm>
              <a:off x="10101218" y="1299450"/>
              <a:ext cx="4106110" cy="849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abic Typesetting" panose="03020402040406030203" pitchFamily="66" charset="-78"/>
                  <a:ea typeface="+mn-ea"/>
                  <a:cs typeface="Arabic Typesetting" panose="03020402040406030203" pitchFamily="66" charset="-78"/>
                </a:rPr>
                <a:t>مفهوم البيزا</a:t>
              </a:r>
            </a:p>
          </p:txBody>
        </p:sp>
      </p:grpSp>
      <p:grpSp>
        <p:nvGrpSpPr>
          <p:cNvPr id="41" name="Group 45">
            <a:extLst>
              <a:ext uri="{FF2B5EF4-FFF2-40B4-BE49-F238E27FC236}">
                <a16:creationId xmlns:a16="http://schemas.microsoft.com/office/drawing/2014/main" id="{DEC3DFB5-BD96-140D-4A6F-404E13265920}"/>
              </a:ext>
            </a:extLst>
          </p:cNvPr>
          <p:cNvGrpSpPr/>
          <p:nvPr/>
        </p:nvGrpSpPr>
        <p:grpSpPr>
          <a:xfrm flipH="1">
            <a:off x="8316247" y="2530923"/>
            <a:ext cx="3785472" cy="608637"/>
            <a:chOff x="9997221" y="1289166"/>
            <a:chExt cx="4464496" cy="730364"/>
          </a:xfrm>
        </p:grpSpPr>
        <p:sp>
          <p:nvSpPr>
            <p:cNvPr id="42" name="Chevron 46">
              <a:extLst>
                <a:ext uri="{FF2B5EF4-FFF2-40B4-BE49-F238E27FC236}">
                  <a16:creationId xmlns:a16="http://schemas.microsoft.com/office/drawing/2014/main" id="{986C09BB-BAF5-B2F2-619C-3721CCE30CF5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id="{97EF1332-17C9-1FD1-5368-A85D1851AA18}"/>
                </a:ext>
              </a:extLst>
            </p:cNvPr>
            <p:cNvSpPr txBox="1"/>
            <p:nvPr/>
          </p:nvSpPr>
          <p:spPr>
            <a:xfrm>
              <a:off x="10101217" y="1299450"/>
              <a:ext cx="4106109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أهداف البيزا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grpSp>
        <p:nvGrpSpPr>
          <p:cNvPr id="44" name="Group 48">
            <a:extLst>
              <a:ext uri="{FF2B5EF4-FFF2-40B4-BE49-F238E27FC236}">
                <a16:creationId xmlns:a16="http://schemas.microsoft.com/office/drawing/2014/main" id="{5A4AB54E-E013-633A-8BA1-4447FD1E55B9}"/>
              </a:ext>
            </a:extLst>
          </p:cNvPr>
          <p:cNvGrpSpPr/>
          <p:nvPr/>
        </p:nvGrpSpPr>
        <p:grpSpPr>
          <a:xfrm flipH="1">
            <a:off x="8316275" y="3671052"/>
            <a:ext cx="3785471" cy="608637"/>
            <a:chOff x="9997221" y="1289166"/>
            <a:chExt cx="4464496" cy="730364"/>
          </a:xfrm>
        </p:grpSpPr>
        <p:sp>
          <p:nvSpPr>
            <p:cNvPr id="45" name="Chevron 49">
              <a:extLst>
                <a:ext uri="{FF2B5EF4-FFF2-40B4-BE49-F238E27FC236}">
                  <a16:creationId xmlns:a16="http://schemas.microsoft.com/office/drawing/2014/main" id="{883C5D95-E3B0-FA48-991C-293221A5CF4F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99CC00"/>
            </a:solidFill>
            <a:ln w="12700" cap="flat" cmpd="sng" algn="ctr">
              <a:solidFill>
                <a:srgbClr val="99CC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50">
              <a:extLst>
                <a:ext uri="{FF2B5EF4-FFF2-40B4-BE49-F238E27FC236}">
                  <a16:creationId xmlns:a16="http://schemas.microsoft.com/office/drawing/2014/main" id="{077E584F-391B-D9B9-1133-2FD93AEC9841}"/>
                </a:ext>
              </a:extLst>
            </p:cNvPr>
            <p:cNvSpPr txBox="1"/>
            <p:nvPr/>
          </p:nvSpPr>
          <p:spPr>
            <a:xfrm>
              <a:off x="10101216" y="1299450"/>
              <a:ext cx="4106111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الجهات المسته</a:t>
              </a:r>
              <a:r>
                <a:rPr lang="ar-QA" sz="3000" b="1" kern="0" dirty="0">
                  <a:solidFill>
                    <a:prstClr val="white"/>
                  </a:solidFill>
                  <a:latin typeface="Calibri"/>
                  <a:cs typeface="AL-Mateen" pitchFamily="2" charset="-78"/>
                </a:rPr>
                <a:t>دفة</a:t>
              </a:r>
              <a:endParaRPr kumimoji="0" lang="ar-QA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grpSp>
        <p:nvGrpSpPr>
          <p:cNvPr id="47" name="Group 51">
            <a:extLst>
              <a:ext uri="{FF2B5EF4-FFF2-40B4-BE49-F238E27FC236}">
                <a16:creationId xmlns:a16="http://schemas.microsoft.com/office/drawing/2014/main" id="{AFE97A27-7DB8-5BB9-C0AA-1FE9C4E7356C}"/>
              </a:ext>
            </a:extLst>
          </p:cNvPr>
          <p:cNvGrpSpPr/>
          <p:nvPr/>
        </p:nvGrpSpPr>
        <p:grpSpPr>
          <a:xfrm flipH="1">
            <a:off x="8256269" y="4922622"/>
            <a:ext cx="3785471" cy="608637"/>
            <a:chOff x="9997221" y="1289166"/>
            <a:chExt cx="4464496" cy="730364"/>
          </a:xfrm>
        </p:grpSpPr>
        <p:sp>
          <p:nvSpPr>
            <p:cNvPr id="48" name="Chevron 52">
              <a:extLst>
                <a:ext uri="{FF2B5EF4-FFF2-40B4-BE49-F238E27FC236}">
                  <a16:creationId xmlns:a16="http://schemas.microsoft.com/office/drawing/2014/main" id="{2CBDDB1C-6459-FA37-08F8-6F3DE8C21027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FF9900"/>
            </a:solidFill>
            <a:ln w="12700" cap="flat" cmpd="sng" algn="ctr">
              <a:solidFill>
                <a:srgbClr val="FF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3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53">
              <a:extLst>
                <a:ext uri="{FF2B5EF4-FFF2-40B4-BE49-F238E27FC236}">
                  <a16:creationId xmlns:a16="http://schemas.microsoft.com/office/drawing/2014/main" id="{C3B5AE23-3EB5-7109-4188-D4B2FD65EED8}"/>
                </a:ext>
              </a:extLst>
            </p:cNvPr>
            <p:cNvSpPr txBox="1"/>
            <p:nvPr/>
          </p:nvSpPr>
          <p:spPr>
            <a:xfrm>
              <a:off x="10101216" y="1299450"/>
              <a:ext cx="4106111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EG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 </a:t>
              </a: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الفئات المستهدفة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grpSp>
        <p:nvGrpSpPr>
          <p:cNvPr id="50" name="Group 54">
            <a:extLst>
              <a:ext uri="{FF2B5EF4-FFF2-40B4-BE49-F238E27FC236}">
                <a16:creationId xmlns:a16="http://schemas.microsoft.com/office/drawing/2014/main" id="{E2B5E7CF-DF0E-7957-7EFB-8533AF220909}"/>
              </a:ext>
            </a:extLst>
          </p:cNvPr>
          <p:cNvGrpSpPr/>
          <p:nvPr/>
        </p:nvGrpSpPr>
        <p:grpSpPr>
          <a:xfrm>
            <a:off x="215349" y="4922622"/>
            <a:ext cx="4054893" cy="608637"/>
            <a:chOff x="9997221" y="1289166"/>
            <a:chExt cx="4464496" cy="730364"/>
          </a:xfrm>
        </p:grpSpPr>
        <p:sp>
          <p:nvSpPr>
            <p:cNvPr id="51" name="Chevron 55">
              <a:extLst>
                <a:ext uri="{FF2B5EF4-FFF2-40B4-BE49-F238E27FC236}">
                  <a16:creationId xmlns:a16="http://schemas.microsoft.com/office/drawing/2014/main" id="{53F600B7-1E0D-55E5-AE73-C994A681D5CC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FF6600"/>
            </a:solidFill>
            <a:ln w="12700" cap="flat" cmpd="sng" algn="ctr">
              <a:solidFill>
                <a:srgbClr val="FF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TextBox 56">
              <a:extLst>
                <a:ext uri="{FF2B5EF4-FFF2-40B4-BE49-F238E27FC236}">
                  <a16:creationId xmlns:a16="http://schemas.microsoft.com/office/drawing/2014/main" id="{E7C118EB-E2D2-29C4-1C0C-DABD6D5D460D}"/>
                </a:ext>
              </a:extLst>
            </p:cNvPr>
            <p:cNvSpPr txBox="1"/>
            <p:nvPr/>
          </p:nvSpPr>
          <p:spPr>
            <a:xfrm>
              <a:off x="10101215" y="1299450"/>
              <a:ext cx="4106110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موعد إعلان النتائج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grpSp>
        <p:nvGrpSpPr>
          <p:cNvPr id="53" name="Group 57">
            <a:extLst>
              <a:ext uri="{FF2B5EF4-FFF2-40B4-BE49-F238E27FC236}">
                <a16:creationId xmlns:a16="http://schemas.microsoft.com/office/drawing/2014/main" id="{AFA0AA54-B440-AA97-A822-828CD9F8625D}"/>
              </a:ext>
            </a:extLst>
          </p:cNvPr>
          <p:cNvGrpSpPr/>
          <p:nvPr/>
        </p:nvGrpSpPr>
        <p:grpSpPr>
          <a:xfrm>
            <a:off x="215349" y="3671052"/>
            <a:ext cx="4054893" cy="608637"/>
            <a:chOff x="9997221" y="1289166"/>
            <a:chExt cx="4464496" cy="730364"/>
          </a:xfrm>
        </p:grpSpPr>
        <p:sp>
          <p:nvSpPr>
            <p:cNvPr id="54" name="Chevron 58">
              <a:extLst>
                <a:ext uri="{FF2B5EF4-FFF2-40B4-BE49-F238E27FC236}">
                  <a16:creationId xmlns:a16="http://schemas.microsoft.com/office/drawing/2014/main" id="{12D3D949-6CFD-FB20-DE19-3E4D63A895E8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D60093"/>
            </a:solidFill>
            <a:ln w="12700" cap="flat" cmpd="sng" algn="ctr">
              <a:solidFill>
                <a:srgbClr val="D6009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TextBox 59">
              <a:extLst>
                <a:ext uri="{FF2B5EF4-FFF2-40B4-BE49-F238E27FC236}">
                  <a16:creationId xmlns:a16="http://schemas.microsoft.com/office/drawing/2014/main" id="{689CCE11-D4D8-D290-E9BF-3A1EDC8E88ED}"/>
                </a:ext>
              </a:extLst>
            </p:cNvPr>
            <p:cNvSpPr txBox="1"/>
            <p:nvPr/>
          </p:nvSpPr>
          <p:spPr>
            <a:xfrm>
              <a:off x="10101215" y="1299450"/>
              <a:ext cx="4106110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الجدول الزمني للاختبار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grpSp>
        <p:nvGrpSpPr>
          <p:cNvPr id="56" name="Group 60">
            <a:extLst>
              <a:ext uri="{FF2B5EF4-FFF2-40B4-BE49-F238E27FC236}">
                <a16:creationId xmlns:a16="http://schemas.microsoft.com/office/drawing/2014/main" id="{2869817B-C76A-FBE8-F399-26C3BCD06D17}"/>
              </a:ext>
            </a:extLst>
          </p:cNvPr>
          <p:cNvGrpSpPr/>
          <p:nvPr/>
        </p:nvGrpSpPr>
        <p:grpSpPr>
          <a:xfrm>
            <a:off x="215349" y="2410912"/>
            <a:ext cx="4054893" cy="608637"/>
            <a:chOff x="9997221" y="1289166"/>
            <a:chExt cx="4464496" cy="730364"/>
          </a:xfrm>
          <a:solidFill>
            <a:srgbClr val="990099"/>
          </a:solidFill>
        </p:grpSpPr>
        <p:sp>
          <p:nvSpPr>
            <p:cNvPr id="57" name="Chevron 61">
              <a:extLst>
                <a:ext uri="{FF2B5EF4-FFF2-40B4-BE49-F238E27FC236}">
                  <a16:creationId xmlns:a16="http://schemas.microsoft.com/office/drawing/2014/main" id="{B8CD921A-640F-03DD-9DEE-D0F42C5971E4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grpFill/>
            <a:ln w="12700" cap="flat" cmpd="sng" algn="ctr">
              <a:solidFill>
                <a:srgbClr val="9900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62">
              <a:extLst>
                <a:ext uri="{FF2B5EF4-FFF2-40B4-BE49-F238E27FC236}">
                  <a16:creationId xmlns:a16="http://schemas.microsoft.com/office/drawing/2014/main" id="{3D22852F-B34E-CA63-A5B0-32BC2644BAC2}"/>
                </a:ext>
              </a:extLst>
            </p:cNvPr>
            <p:cNvSpPr txBox="1"/>
            <p:nvPr/>
          </p:nvSpPr>
          <p:spPr>
            <a:xfrm>
              <a:off x="10875460" y="1331724"/>
              <a:ext cx="3331866" cy="664797"/>
            </a:xfrm>
            <a:prstGeom prst="rect">
              <a:avLst/>
            </a:prstGeom>
            <a:grpFill/>
            <a:ln>
              <a:solidFill>
                <a:srgbClr val="99009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           أسئلة الاختبار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grpSp>
        <p:nvGrpSpPr>
          <p:cNvPr id="59" name="Group 63">
            <a:extLst>
              <a:ext uri="{FF2B5EF4-FFF2-40B4-BE49-F238E27FC236}">
                <a16:creationId xmlns:a16="http://schemas.microsoft.com/office/drawing/2014/main" id="{F1EE65FD-E30F-6C32-ECF9-A1DE17660A8D}"/>
              </a:ext>
            </a:extLst>
          </p:cNvPr>
          <p:cNvGrpSpPr/>
          <p:nvPr/>
        </p:nvGrpSpPr>
        <p:grpSpPr>
          <a:xfrm>
            <a:off x="215349" y="1450803"/>
            <a:ext cx="4054893" cy="608637"/>
            <a:chOff x="9997221" y="1289166"/>
            <a:chExt cx="4464496" cy="730364"/>
          </a:xfrm>
        </p:grpSpPr>
        <p:sp>
          <p:nvSpPr>
            <p:cNvPr id="60" name="Chevron 64">
              <a:extLst>
                <a:ext uri="{FF2B5EF4-FFF2-40B4-BE49-F238E27FC236}">
                  <a16:creationId xmlns:a16="http://schemas.microsoft.com/office/drawing/2014/main" id="{9347531B-35F5-B29E-6F87-98F8E51705ED}"/>
                </a:ext>
              </a:extLst>
            </p:cNvPr>
            <p:cNvSpPr/>
            <p:nvPr/>
          </p:nvSpPr>
          <p:spPr>
            <a:xfrm flipH="1">
              <a:off x="9997221" y="1289166"/>
              <a:ext cx="4464496" cy="730364"/>
            </a:xfrm>
            <a:prstGeom prst="chevron">
              <a:avLst/>
            </a:prstGeom>
            <a:solidFill>
              <a:srgbClr val="009999"/>
            </a:solidFill>
            <a:ln w="12700" cap="flat" cmpd="sng" algn="ctr">
              <a:solidFill>
                <a:srgbClr val="00999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Box 65">
              <a:extLst>
                <a:ext uri="{FF2B5EF4-FFF2-40B4-BE49-F238E27FC236}">
                  <a16:creationId xmlns:a16="http://schemas.microsoft.com/office/drawing/2014/main" id="{453C9579-AD84-3014-DD4D-76F5E6EA2DC7}"/>
                </a:ext>
              </a:extLst>
            </p:cNvPr>
            <p:cNvSpPr txBox="1"/>
            <p:nvPr/>
          </p:nvSpPr>
          <p:spPr>
            <a:xfrm>
              <a:off x="10101215" y="1331724"/>
              <a:ext cx="4106110" cy="664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53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L-Mateen" pitchFamily="2" charset="-78"/>
                </a:rPr>
                <a:t>مواد  الاختبار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L-Mateen" pitchFamily="2" charset="-78"/>
              </a:endParaRPr>
            </a:p>
          </p:txBody>
        </p:sp>
      </p:grpSp>
      <p:sp>
        <p:nvSpPr>
          <p:cNvPr id="62" name="Oval 13">
            <a:extLst>
              <a:ext uri="{FF2B5EF4-FFF2-40B4-BE49-F238E27FC236}">
                <a16:creationId xmlns:a16="http://schemas.microsoft.com/office/drawing/2014/main" id="{EA1CA37D-BF5A-BA6C-1B13-EDCD25A39A64}"/>
              </a:ext>
            </a:extLst>
          </p:cNvPr>
          <p:cNvSpPr/>
          <p:nvPr/>
        </p:nvSpPr>
        <p:spPr>
          <a:xfrm>
            <a:off x="1618593" y="5816593"/>
            <a:ext cx="9427779" cy="817172"/>
          </a:xfrm>
          <a:custGeom>
            <a:avLst/>
            <a:gdLst>
              <a:gd name="connsiteX0" fmla="*/ 0 w 1648245"/>
              <a:gd name="connsiteY0" fmla="*/ 711289 h 1422577"/>
              <a:gd name="connsiteX1" fmla="*/ 824123 w 1648245"/>
              <a:gd name="connsiteY1" fmla="*/ 0 h 1422577"/>
              <a:gd name="connsiteX2" fmla="*/ 1648246 w 1648245"/>
              <a:gd name="connsiteY2" fmla="*/ 711289 h 1422577"/>
              <a:gd name="connsiteX3" fmla="*/ 824123 w 1648245"/>
              <a:gd name="connsiteY3" fmla="*/ 1422578 h 1422577"/>
              <a:gd name="connsiteX4" fmla="*/ 0 w 1648245"/>
              <a:gd name="connsiteY4" fmla="*/ 711289 h 1422577"/>
              <a:gd name="connsiteX0" fmla="*/ 0 w 1630491"/>
              <a:gd name="connsiteY0" fmla="*/ 926815 h 1430326"/>
              <a:gd name="connsiteX1" fmla="*/ 806368 w 1630491"/>
              <a:gd name="connsiteY1" fmla="*/ 2462 h 1430326"/>
              <a:gd name="connsiteX2" fmla="*/ 1630491 w 1630491"/>
              <a:gd name="connsiteY2" fmla="*/ 713751 h 1430326"/>
              <a:gd name="connsiteX3" fmla="*/ 806368 w 1630491"/>
              <a:gd name="connsiteY3" fmla="*/ 1425040 h 1430326"/>
              <a:gd name="connsiteX4" fmla="*/ 0 w 1630491"/>
              <a:gd name="connsiteY4" fmla="*/ 926815 h 1430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0491" h="1430326">
                <a:moveTo>
                  <a:pt x="0" y="926815"/>
                </a:moveTo>
                <a:cubicBezTo>
                  <a:pt x="0" y="533981"/>
                  <a:pt x="534620" y="37973"/>
                  <a:pt x="806368" y="2462"/>
                </a:cubicBezTo>
                <a:cubicBezTo>
                  <a:pt x="1078116" y="-33049"/>
                  <a:pt x="1630491" y="320917"/>
                  <a:pt x="1630491" y="713751"/>
                </a:cubicBezTo>
                <a:cubicBezTo>
                  <a:pt x="1630491" y="1106585"/>
                  <a:pt x="1078116" y="1389529"/>
                  <a:pt x="806368" y="1425040"/>
                </a:cubicBezTo>
                <a:cubicBezTo>
                  <a:pt x="534620" y="1460551"/>
                  <a:pt x="0" y="1319649"/>
                  <a:pt x="0" y="926815"/>
                </a:cubicBez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rtl="0">
              <a:defRPr/>
            </a:pPr>
            <a:r>
              <a:rPr lang="en-US" sz="4800" b="1" dirty="0">
                <a:solidFill>
                  <a:prstClr val="white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Program for International Student Assessment </a:t>
            </a:r>
            <a:endParaRPr kumimoji="0" lang="ar-QA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abic Typesetting" panose="03020402040406030203" pitchFamily="66" charset="-78"/>
              <a:ea typeface="+mn-ea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817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6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82336-A3A4-C3EF-F876-C44D9021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11708649-7580-890C-6CF9-BB24D6FF0E82}"/>
              </a:ext>
            </a:extLst>
          </p:cNvPr>
          <p:cNvSpPr/>
          <p:nvPr/>
        </p:nvSpPr>
        <p:spPr>
          <a:xfrm>
            <a:off x="1240221" y="2767280"/>
            <a:ext cx="9984827" cy="34163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lvl="0" algn="ctr" rtl="0"/>
            <a:r>
              <a:rPr lang="ar-SA" sz="5400" b="1" dirty="0">
                <a:solidFill>
                  <a:srgbClr val="4C3D8F"/>
                </a:solidFill>
                <a:latin typeface="Noto Kufi Arabic"/>
              </a:rPr>
              <a:t>اختصار لـ: </a:t>
            </a:r>
            <a:br>
              <a:rPr lang="ar-SA" sz="5400" b="1" dirty="0">
                <a:solidFill>
                  <a:srgbClr val="4C3D8F"/>
                </a:solidFill>
                <a:latin typeface="Noto Kufi Arabic"/>
              </a:rPr>
            </a:br>
            <a:r>
              <a:rPr lang="en-US" sz="5400" b="1" dirty="0">
                <a:solidFill>
                  <a:srgbClr val="C00000"/>
                </a:solidFill>
                <a:latin typeface="Noto Kufi Arabic"/>
              </a:rPr>
              <a:t>Program</a:t>
            </a:r>
            <a:r>
              <a:rPr lang="en-US" sz="5400" dirty="0">
                <a:solidFill>
                  <a:srgbClr val="C00000"/>
                </a:solidFill>
                <a:latin typeface="Noto Kufi Arabic"/>
              </a:rPr>
              <a:t> </a:t>
            </a:r>
            <a:r>
              <a:rPr lang="en-US" sz="5400" b="1" dirty="0">
                <a:solidFill>
                  <a:srgbClr val="C00000"/>
                </a:solidFill>
                <a:latin typeface="Noto Kufi Arabic"/>
              </a:rPr>
              <a:t>for International Student Assessment</a:t>
            </a:r>
            <a:br>
              <a:rPr lang="ar-SA" sz="5400" b="1" dirty="0">
                <a:solidFill>
                  <a:srgbClr val="4C3D8F"/>
                </a:solidFill>
                <a:latin typeface="Noto Kufi Arabic"/>
              </a:rPr>
            </a:br>
            <a:r>
              <a:rPr lang="ar-SA" sz="5400" b="1" dirty="0">
                <a:solidFill>
                  <a:srgbClr val="4C3D8F"/>
                </a:solidFill>
                <a:latin typeface="Noto Kufi Arabic"/>
              </a:rPr>
              <a:t>ويعني برنامج التقييم الدولي للطلاب</a:t>
            </a:r>
            <a:endParaRPr kumimoji="0" lang="ar-SA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36AE78E-4617-A19F-0FBE-F51D3BAECFDA}"/>
              </a:ext>
            </a:extLst>
          </p:cNvPr>
          <p:cNvGrpSpPr/>
          <p:nvPr/>
        </p:nvGrpSpPr>
        <p:grpSpPr>
          <a:xfrm>
            <a:off x="1774789" y="200601"/>
            <a:ext cx="8642422" cy="1881052"/>
            <a:chOff x="6540871" y="1369685"/>
            <a:chExt cx="7045970" cy="188105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D8A6464-D8B9-33A3-295F-A2CCB9FB518D}"/>
                </a:ext>
              </a:extLst>
            </p:cNvPr>
            <p:cNvSpPr/>
            <p:nvPr/>
          </p:nvSpPr>
          <p:spPr>
            <a:xfrm>
              <a:off x="6540871" y="1369685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BD3EF090-3E80-69B0-C911-57243702E3C5}"/>
                </a:ext>
              </a:extLst>
            </p:cNvPr>
            <p:cNvSpPr/>
            <p:nvPr/>
          </p:nvSpPr>
          <p:spPr>
            <a:xfrm>
              <a:off x="7052159" y="1479059"/>
              <a:ext cx="6095567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96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مفهوم البيزا</a:t>
              </a:r>
              <a:endParaRPr kumimoji="0" lang="ar-SA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4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68BA3-0209-C6E4-0CFD-A99F0FEF0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E0D5F762-7C5E-DEF0-260F-892D7984D8C1}"/>
              </a:ext>
            </a:extLst>
          </p:cNvPr>
          <p:cNvSpPr/>
          <p:nvPr/>
        </p:nvSpPr>
        <p:spPr>
          <a:xfrm>
            <a:off x="1240221" y="1295831"/>
            <a:ext cx="998482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lvl="0" algn="ctr" rtl="0"/>
            <a:r>
              <a:rPr lang="ar-SA" sz="3200" b="1" dirty="0">
                <a:solidFill>
                  <a:srgbClr val="C00000"/>
                </a:solidFill>
                <a:latin typeface="Noto Kufi Arabic"/>
              </a:rPr>
              <a:t>1- قياس قدرة الطلاب والطالبات في توظيف المعرفة بالمواقف الحياتية اليومية التي يواجهونها في المدرسة، والبيت، والمجتمع.</a:t>
            </a:r>
            <a:endParaRPr kumimoji="0" lang="ar-SA" sz="32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5A0181-3166-BDBE-6BD9-D0D6F89986F3}"/>
              </a:ext>
            </a:extLst>
          </p:cNvPr>
          <p:cNvGrpSpPr/>
          <p:nvPr/>
        </p:nvGrpSpPr>
        <p:grpSpPr>
          <a:xfrm>
            <a:off x="1774789" y="200601"/>
            <a:ext cx="8642422" cy="829413"/>
            <a:chOff x="6540871" y="1369685"/>
            <a:chExt cx="7045970" cy="188105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86214D6-55DA-C4E9-4519-1E4D26945991}"/>
                </a:ext>
              </a:extLst>
            </p:cNvPr>
            <p:cNvSpPr/>
            <p:nvPr/>
          </p:nvSpPr>
          <p:spPr>
            <a:xfrm>
              <a:off x="6540871" y="1369685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A2DB7F18-324F-B44D-09C4-194753FAAAE8}"/>
                </a:ext>
              </a:extLst>
            </p:cNvPr>
            <p:cNvSpPr/>
            <p:nvPr/>
          </p:nvSpPr>
          <p:spPr>
            <a:xfrm>
              <a:off x="7052159" y="1479059"/>
              <a:ext cx="6095567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48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أهداف البيزا</a:t>
              </a:r>
              <a:endParaRPr kumimoji="0" lang="ar-SA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5" name="مستطيل 9">
            <a:extLst>
              <a:ext uri="{FF2B5EF4-FFF2-40B4-BE49-F238E27FC236}">
                <a16:creationId xmlns:a16="http://schemas.microsoft.com/office/drawing/2014/main" id="{728E7595-1F76-5385-05EC-5D18D23B20C2}"/>
              </a:ext>
            </a:extLst>
          </p:cNvPr>
          <p:cNvSpPr/>
          <p:nvPr/>
        </p:nvSpPr>
        <p:spPr>
          <a:xfrm>
            <a:off x="1240220" y="2635900"/>
            <a:ext cx="998482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lvl="0" algn="ctr" rtl="0"/>
            <a:r>
              <a:rPr lang="ar-SA" sz="3200" b="1" dirty="0">
                <a:solidFill>
                  <a:srgbClr val="C00000"/>
                </a:solidFill>
                <a:latin typeface="Noto Kufi Arabic"/>
              </a:rPr>
              <a:t>2- مقارنة مستويات الطلاب والطالبات في العالم، وكشف أوجه القصور لديهم.</a:t>
            </a:r>
          </a:p>
        </p:txBody>
      </p:sp>
      <p:sp>
        <p:nvSpPr>
          <p:cNvPr id="6" name="مستطيل 9">
            <a:extLst>
              <a:ext uri="{FF2B5EF4-FFF2-40B4-BE49-F238E27FC236}">
                <a16:creationId xmlns:a16="http://schemas.microsoft.com/office/drawing/2014/main" id="{3C57D6D5-2782-4EE6-83CC-3D594D580F7A}"/>
              </a:ext>
            </a:extLst>
          </p:cNvPr>
          <p:cNvSpPr/>
          <p:nvPr/>
        </p:nvSpPr>
        <p:spPr>
          <a:xfrm>
            <a:off x="1240218" y="4002397"/>
            <a:ext cx="9984827" cy="107721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ar-SA" sz="3200" b="1" dirty="0">
                <a:solidFill>
                  <a:srgbClr val="C00000"/>
                </a:solidFill>
                <a:latin typeface="Noto Kufi Arabic"/>
              </a:rPr>
              <a:t>3- تقييم المعرفة، والمهارات، والاتجاهات التي تعكس التغيرات الحالية في المقررات التعليمية.</a:t>
            </a:r>
          </a:p>
        </p:txBody>
      </p:sp>
      <p:sp>
        <p:nvSpPr>
          <p:cNvPr id="7" name="مستطيل 9">
            <a:extLst>
              <a:ext uri="{FF2B5EF4-FFF2-40B4-BE49-F238E27FC236}">
                <a16:creationId xmlns:a16="http://schemas.microsoft.com/office/drawing/2014/main" id="{0BAC472B-D6D8-8742-7AB9-2F99F9D13254}"/>
              </a:ext>
            </a:extLst>
          </p:cNvPr>
          <p:cNvSpPr/>
          <p:nvPr/>
        </p:nvSpPr>
        <p:spPr>
          <a:xfrm>
            <a:off x="1240219" y="5368894"/>
            <a:ext cx="9984827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lvl="0" algn="ctr" rtl="0"/>
            <a:r>
              <a:rPr lang="ar-SA" sz="3200" b="1" dirty="0">
                <a:solidFill>
                  <a:srgbClr val="C00000"/>
                </a:solidFill>
                <a:latin typeface="Noto Kufi Arabic"/>
              </a:rPr>
              <a:t>4- تقييم ما يستطيع الطلاب والطالبات فعله مقارنة بما تعلموه.</a:t>
            </a:r>
          </a:p>
        </p:txBody>
      </p:sp>
    </p:spTree>
    <p:extLst>
      <p:ext uri="{BB962C8B-B14F-4D97-AF65-F5344CB8AC3E}">
        <p14:creationId xmlns:p14="http://schemas.microsoft.com/office/powerpoint/2010/main" val="5144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C76C766C-A5BC-416D-8992-185A0DE88F88}"/>
              </a:ext>
            </a:extLst>
          </p:cNvPr>
          <p:cNvSpPr/>
          <p:nvPr/>
        </p:nvSpPr>
        <p:spPr>
          <a:xfrm>
            <a:off x="1282261" y="1863391"/>
            <a:ext cx="9984827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lvl="0" algn="ctr" rtl="0"/>
            <a:r>
              <a:rPr lang="ar-SA" sz="5400" b="1" dirty="0">
                <a:solidFill>
                  <a:srgbClr val="C00000"/>
                </a:solidFill>
                <a:latin typeface="Noto Kufi Arabic"/>
              </a:rPr>
              <a:t>جميع المدارس الحكومية والخاصة</a:t>
            </a:r>
            <a:endParaRPr kumimoji="0" lang="ar-SA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BDF335-F6BD-6315-246E-8451429FCB75}"/>
              </a:ext>
            </a:extLst>
          </p:cNvPr>
          <p:cNvGrpSpPr/>
          <p:nvPr/>
        </p:nvGrpSpPr>
        <p:grpSpPr>
          <a:xfrm>
            <a:off x="1774789" y="200601"/>
            <a:ext cx="8642422" cy="1228806"/>
            <a:chOff x="6540871" y="1369685"/>
            <a:chExt cx="7045970" cy="188105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06CA6700-D2F0-3E87-FF5F-4EE429E29AD1}"/>
                </a:ext>
              </a:extLst>
            </p:cNvPr>
            <p:cNvSpPr/>
            <p:nvPr/>
          </p:nvSpPr>
          <p:spPr>
            <a:xfrm>
              <a:off x="6540871" y="1369685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C0312C92-FE0F-4BB5-15E9-AC9E10747BEB}"/>
                </a:ext>
              </a:extLst>
            </p:cNvPr>
            <p:cNvSpPr/>
            <p:nvPr/>
          </p:nvSpPr>
          <p:spPr>
            <a:xfrm>
              <a:off x="7052159" y="1479059"/>
              <a:ext cx="6095567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72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الجهات المستهدفة</a:t>
              </a:r>
              <a:endParaRPr kumimoji="0" lang="ar-SA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0DE4C7-C40E-3580-48A2-EA1FE5DE7DAC}"/>
              </a:ext>
            </a:extLst>
          </p:cNvPr>
          <p:cNvGrpSpPr/>
          <p:nvPr/>
        </p:nvGrpSpPr>
        <p:grpSpPr>
          <a:xfrm>
            <a:off x="1953463" y="3133616"/>
            <a:ext cx="8642422" cy="1271778"/>
            <a:chOff x="6540871" y="1369685"/>
            <a:chExt cx="7045970" cy="1946834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4CFA37CD-E055-28C7-0AEC-5EF0542A600F}"/>
                </a:ext>
              </a:extLst>
            </p:cNvPr>
            <p:cNvSpPr/>
            <p:nvPr/>
          </p:nvSpPr>
          <p:spPr>
            <a:xfrm>
              <a:off x="6540871" y="1369685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B95E2C8-C4B1-B36F-14A2-B35583CEFEBE}"/>
                </a:ext>
              </a:extLst>
            </p:cNvPr>
            <p:cNvSpPr/>
            <p:nvPr/>
          </p:nvSpPr>
          <p:spPr>
            <a:xfrm>
              <a:off x="7052159" y="1479059"/>
              <a:ext cx="6095567" cy="18374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72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الفئات المستهدفة</a:t>
              </a:r>
              <a:endParaRPr kumimoji="0" lang="ar-SA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9" name="مستطيل 9">
            <a:extLst>
              <a:ext uri="{FF2B5EF4-FFF2-40B4-BE49-F238E27FC236}">
                <a16:creationId xmlns:a16="http://schemas.microsoft.com/office/drawing/2014/main" id="{F7E118F8-F582-B0D9-3D54-EEAABAD98E50}"/>
              </a:ext>
            </a:extLst>
          </p:cNvPr>
          <p:cNvSpPr/>
          <p:nvPr/>
        </p:nvSpPr>
        <p:spPr>
          <a:xfrm>
            <a:off x="1326523" y="4709317"/>
            <a:ext cx="9984827" cy="17543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lvl="0" algn="ctr" rtl="0"/>
            <a:r>
              <a:rPr lang="ar-SA" sz="5400" b="1" dirty="0">
                <a:solidFill>
                  <a:srgbClr val="C00000"/>
                </a:solidFill>
                <a:latin typeface="Noto Kufi Arabic"/>
              </a:rPr>
              <a:t>الطلاب والطالبات الذين أتموا (15) عامًا دون اعتبار لصفوفهم الدراسية.</a:t>
            </a:r>
            <a:endParaRPr kumimoji="0" lang="ar-SA" sz="5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6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220FC-1557-8FB0-A310-E09379CAA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9C51D3-4D12-C9B0-A7A2-9E8B4A13BEC6}"/>
              </a:ext>
            </a:extLst>
          </p:cNvPr>
          <p:cNvGrpSpPr/>
          <p:nvPr/>
        </p:nvGrpSpPr>
        <p:grpSpPr>
          <a:xfrm>
            <a:off x="1774789" y="200601"/>
            <a:ext cx="8642422" cy="1271778"/>
            <a:chOff x="6540871" y="1369685"/>
            <a:chExt cx="7045970" cy="194683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9B36572-7D66-0D26-DB02-B60DDE7F6D02}"/>
                </a:ext>
              </a:extLst>
            </p:cNvPr>
            <p:cNvSpPr/>
            <p:nvPr/>
          </p:nvSpPr>
          <p:spPr>
            <a:xfrm>
              <a:off x="6540871" y="1369685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91A75B98-A9AE-B72B-F756-1F72A01B0A45}"/>
                </a:ext>
              </a:extLst>
            </p:cNvPr>
            <p:cNvSpPr/>
            <p:nvPr/>
          </p:nvSpPr>
          <p:spPr>
            <a:xfrm>
              <a:off x="7052159" y="1479059"/>
              <a:ext cx="6095567" cy="18374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72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مواد الاختبار</a:t>
              </a:r>
              <a:endParaRPr kumimoji="0" lang="ar-SA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5" name="Oval 13">
            <a:extLst>
              <a:ext uri="{FF2B5EF4-FFF2-40B4-BE49-F238E27FC236}">
                <a16:creationId xmlns:a16="http://schemas.microsoft.com/office/drawing/2014/main" id="{53FF1173-8DA7-EBCB-1B64-6D910A9B49DD}"/>
              </a:ext>
            </a:extLst>
          </p:cNvPr>
          <p:cNvSpPr/>
          <p:nvPr/>
        </p:nvSpPr>
        <p:spPr>
          <a:xfrm>
            <a:off x="10004727" y="1720701"/>
            <a:ext cx="2047782" cy="1555280"/>
          </a:xfrm>
          <a:prstGeom prst="ellipse">
            <a:avLst/>
          </a:prstGeom>
          <a:solidFill>
            <a:srgbClr val="7030A0"/>
          </a:solidFill>
          <a:ln w="57150" cap="rnd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العلوم</a:t>
            </a:r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D198AB6B-4086-A0A7-27EF-6C7E814F3EBA}"/>
              </a:ext>
            </a:extLst>
          </p:cNvPr>
          <p:cNvSpPr/>
          <p:nvPr/>
        </p:nvSpPr>
        <p:spPr>
          <a:xfrm>
            <a:off x="379973" y="1828736"/>
            <a:ext cx="2176877" cy="1862290"/>
          </a:xfrm>
          <a:prstGeom prst="ellipse">
            <a:avLst/>
          </a:prstGeom>
          <a:solidFill>
            <a:srgbClr val="7030A0"/>
          </a:solidFill>
          <a:ln w="57150" cap="rnd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الحاسوب</a:t>
            </a: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D7A5DE8F-0377-5AB2-8178-12869E27AE3A}"/>
              </a:ext>
            </a:extLst>
          </p:cNvPr>
          <p:cNvSpPr/>
          <p:nvPr/>
        </p:nvSpPr>
        <p:spPr>
          <a:xfrm>
            <a:off x="8536903" y="3429000"/>
            <a:ext cx="2491715" cy="1811515"/>
          </a:xfrm>
          <a:prstGeom prst="ellipse">
            <a:avLst/>
          </a:prstGeom>
          <a:solidFill>
            <a:srgbClr val="7030A0"/>
          </a:solidFill>
          <a:ln w="57150" cap="rnd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الرياضيات</a:t>
            </a:r>
          </a:p>
        </p:txBody>
      </p:sp>
      <p:sp>
        <p:nvSpPr>
          <p:cNvPr id="13" name="Oval 13">
            <a:extLst>
              <a:ext uri="{FF2B5EF4-FFF2-40B4-BE49-F238E27FC236}">
                <a16:creationId xmlns:a16="http://schemas.microsoft.com/office/drawing/2014/main" id="{F39DCF6D-A30C-D72A-A4AC-C3AFE45DF87A}"/>
              </a:ext>
            </a:extLst>
          </p:cNvPr>
          <p:cNvSpPr/>
          <p:nvPr/>
        </p:nvSpPr>
        <p:spPr>
          <a:xfrm>
            <a:off x="4855780" y="1772037"/>
            <a:ext cx="2789762" cy="1975687"/>
          </a:xfrm>
          <a:prstGeom prst="ellipse">
            <a:avLst/>
          </a:prstGeom>
          <a:solidFill>
            <a:srgbClr val="7030A0"/>
          </a:solidFill>
          <a:ln w="57150" cap="rnd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اللغة العربية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56EDD1-9023-B290-8038-D1C232E9BE07}"/>
              </a:ext>
            </a:extLst>
          </p:cNvPr>
          <p:cNvSpPr/>
          <p:nvPr/>
        </p:nvSpPr>
        <p:spPr>
          <a:xfrm>
            <a:off x="2921709" y="3980425"/>
            <a:ext cx="2707821" cy="2130006"/>
          </a:xfrm>
          <a:prstGeom prst="ellipse">
            <a:avLst/>
          </a:prstGeom>
          <a:solidFill>
            <a:srgbClr val="7030A0"/>
          </a:solidFill>
          <a:ln w="57150" cap="rnd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Q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اللغة الانجليزية</a:t>
            </a:r>
          </a:p>
        </p:txBody>
      </p:sp>
    </p:spTree>
    <p:extLst>
      <p:ext uri="{BB962C8B-B14F-4D97-AF65-F5344CB8AC3E}">
        <p14:creationId xmlns:p14="http://schemas.microsoft.com/office/powerpoint/2010/main" val="281757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C617A-BDD6-BBEF-E81C-EF8F31506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7AB55DD-FB0D-09CC-1BCC-8696AE617794}"/>
              </a:ext>
            </a:extLst>
          </p:cNvPr>
          <p:cNvGrpSpPr/>
          <p:nvPr/>
        </p:nvGrpSpPr>
        <p:grpSpPr>
          <a:xfrm>
            <a:off x="1774789" y="200601"/>
            <a:ext cx="8642422" cy="1271778"/>
            <a:chOff x="6540871" y="1369685"/>
            <a:chExt cx="7045970" cy="194683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0F573BC-4817-0D3E-8215-8E8FF632097F}"/>
                </a:ext>
              </a:extLst>
            </p:cNvPr>
            <p:cNvSpPr/>
            <p:nvPr/>
          </p:nvSpPr>
          <p:spPr>
            <a:xfrm>
              <a:off x="6540871" y="1369685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D9B0EC9F-B8A6-FBE6-1BA6-ABEDA308AC93}"/>
                </a:ext>
              </a:extLst>
            </p:cNvPr>
            <p:cNvSpPr/>
            <p:nvPr/>
          </p:nvSpPr>
          <p:spPr>
            <a:xfrm>
              <a:off x="7052159" y="1479059"/>
              <a:ext cx="6095567" cy="18374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72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أسئلة الاختبار</a:t>
              </a:r>
              <a:endParaRPr kumimoji="0" lang="ar-SA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9" name="مستطيل 9">
            <a:extLst>
              <a:ext uri="{FF2B5EF4-FFF2-40B4-BE49-F238E27FC236}">
                <a16:creationId xmlns:a16="http://schemas.microsoft.com/office/drawing/2014/main" id="{2E4D8597-26DF-52B1-F0F9-9952BECF3632}"/>
              </a:ext>
            </a:extLst>
          </p:cNvPr>
          <p:cNvSpPr/>
          <p:nvPr/>
        </p:nvSpPr>
        <p:spPr>
          <a:xfrm>
            <a:off x="1226674" y="2176651"/>
            <a:ext cx="9984827" cy="298543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7200" b="1" dirty="0">
              <a:ln w="0"/>
              <a:solidFill>
                <a:srgbClr val="0036A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nstantia"/>
              <a:cs typeface="PT Bold Heading" panose="02010400000000000000" pitchFamily="2" charset="-78"/>
            </a:endParaRPr>
          </a:p>
          <a:p>
            <a:pPr algn="ctr"/>
            <a:r>
              <a:rPr lang="ar-SA" sz="7200" b="1" dirty="0">
                <a:solidFill>
                  <a:srgbClr val="C00000"/>
                </a:solidFill>
                <a:latin typeface="Noto Kufi Arabic"/>
              </a:rPr>
              <a:t>اختيار من متعدد/مقالي/ تفاعلي</a:t>
            </a:r>
            <a:r>
              <a:rPr lang="ar-SA" sz="4400" dirty="0">
                <a:solidFill>
                  <a:srgbClr val="C00000"/>
                </a:solidFill>
                <a:latin typeface="Noto Kufi Arabic"/>
              </a:rPr>
              <a:t>​</a:t>
            </a:r>
            <a:br>
              <a:rPr lang="ar-SA" sz="4400" dirty="0">
                <a:solidFill>
                  <a:srgbClr val="C00000"/>
                </a:solidFill>
                <a:latin typeface="Noto Kufi Arabic"/>
              </a:rPr>
            </a:br>
            <a:endParaRPr kumimoji="0" lang="ar-SA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436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0A9F9-1332-29CF-A2B0-EE1B8E0BE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8EC326-0867-7911-50B4-9AE079AD35D1}"/>
              </a:ext>
            </a:extLst>
          </p:cNvPr>
          <p:cNvGrpSpPr/>
          <p:nvPr/>
        </p:nvGrpSpPr>
        <p:grpSpPr>
          <a:xfrm>
            <a:off x="1226673" y="165478"/>
            <a:ext cx="9984827" cy="1228805"/>
            <a:chOff x="6540870" y="1315919"/>
            <a:chExt cx="7045970" cy="188105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6B7051C-BB8E-03FF-2CB5-24C3332558BD}"/>
                </a:ext>
              </a:extLst>
            </p:cNvPr>
            <p:cNvSpPr/>
            <p:nvPr/>
          </p:nvSpPr>
          <p:spPr>
            <a:xfrm>
              <a:off x="6540870" y="1315919"/>
              <a:ext cx="7045970" cy="1881052"/>
            </a:xfrm>
            <a:prstGeom prst="roundRect">
              <a:avLst/>
            </a:prstGeom>
            <a:gradFill rotWithShape="1">
              <a:gsLst>
                <a:gs pos="0">
                  <a:srgbClr val="0BD0D9">
                    <a:tint val="70000"/>
                    <a:satMod val="130000"/>
                  </a:srgbClr>
                </a:gs>
                <a:gs pos="43000">
                  <a:srgbClr val="0BD0D9">
                    <a:tint val="44000"/>
                    <a:satMod val="165000"/>
                  </a:srgbClr>
                </a:gs>
                <a:gs pos="93000">
                  <a:srgbClr val="0BD0D9">
                    <a:tint val="15000"/>
                    <a:satMod val="165000"/>
                  </a:srgbClr>
                </a:gs>
                <a:gs pos="100000">
                  <a:srgbClr val="0BD0D9">
                    <a:tint val="5000"/>
                    <a:satMod val="250000"/>
                  </a:srgbClr>
                </a:gs>
              </a:gsLst>
              <a:path path="circle">
                <a:fillToRect l="50000" t="130000" r="50000" b="-30000"/>
              </a:path>
            </a:gradFill>
            <a:ln w="9525" cap="flat" cmpd="sng" algn="ctr">
              <a:solidFill>
                <a:srgbClr val="0BD0D9">
                  <a:shade val="50000"/>
                  <a:satMod val="103000"/>
                </a:srgbClr>
              </a:solidFill>
              <a:prstDash val="solid"/>
            </a:ln>
            <a:effectLst>
              <a:outerShdw blurRad="57150" dist="38100" dir="5400000" algn="ctr" rotWithShape="0">
                <a:srgbClr val="0BD0D9">
                  <a:shade val="9000"/>
                  <a:alpha val="48000"/>
                  <a:satMod val="10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3" name="مستطيل 7">
              <a:extLst>
                <a:ext uri="{FF2B5EF4-FFF2-40B4-BE49-F238E27FC236}">
                  <a16:creationId xmlns:a16="http://schemas.microsoft.com/office/drawing/2014/main" id="{49A59C31-BB28-BCD6-1B80-8392DC86A293}"/>
                </a:ext>
              </a:extLst>
            </p:cNvPr>
            <p:cNvSpPr/>
            <p:nvPr/>
          </p:nvSpPr>
          <p:spPr>
            <a:xfrm>
              <a:off x="7052159" y="1479059"/>
              <a:ext cx="6095567" cy="155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QA" sz="6000" b="1" i="0" u="none" strike="noStrike" kern="1200" cap="none" spc="0" normalizeH="0" baseline="0" noProof="0" dirty="0">
                  <a:ln w="0"/>
                  <a:solidFill>
                    <a:srgbClr val="0036A2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onstantia"/>
                  <a:ea typeface="+mn-ea"/>
                  <a:cs typeface="PT Bold Heading" panose="02010400000000000000" pitchFamily="2" charset="-78"/>
                </a:rPr>
                <a:t>الجدول الزمني للاختبار</a:t>
              </a:r>
              <a:endParaRPr kumimoji="0" lang="ar-SA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nstantia"/>
                <a:ea typeface="+mn-ea"/>
                <a:cs typeface="PT Bold Heading" panose="02010400000000000000" pitchFamily="2" charset="-78"/>
              </a:endParaRPr>
            </a:p>
          </p:txBody>
        </p:sp>
      </p:grpSp>
      <p:sp>
        <p:nvSpPr>
          <p:cNvPr id="9" name="مستطيل 9">
            <a:extLst>
              <a:ext uri="{FF2B5EF4-FFF2-40B4-BE49-F238E27FC236}">
                <a16:creationId xmlns:a16="http://schemas.microsoft.com/office/drawing/2014/main" id="{7C451E19-3B92-E3B9-1AF4-069CBDCEA00E}"/>
              </a:ext>
            </a:extLst>
          </p:cNvPr>
          <p:cNvSpPr/>
          <p:nvPr/>
        </p:nvSpPr>
        <p:spPr>
          <a:xfrm>
            <a:off x="1226673" y="1861341"/>
            <a:ext cx="9984827" cy="470898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endParaRPr lang="ar-SA" sz="4000" b="1" dirty="0">
              <a:ln w="0"/>
              <a:solidFill>
                <a:srgbClr val="0036A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onstantia"/>
              <a:cs typeface="PT Bold Heading" panose="02010400000000000000" pitchFamily="2" charset="-78"/>
            </a:endParaRPr>
          </a:p>
          <a:p>
            <a:pPr algn="ctr"/>
            <a:r>
              <a:rPr lang="ar-SA" sz="7200" b="1" dirty="0">
                <a:solidFill>
                  <a:srgbClr val="C00000"/>
                </a:solidFill>
                <a:latin typeface="Noto Kufi Arabic"/>
              </a:rPr>
              <a:t>يحدد من قبل المنظمة بالتنسيق مع وزارة التربية والتعليم والتعليم العالي</a:t>
            </a:r>
          </a:p>
          <a:p>
            <a:pPr algn="ctr"/>
            <a:endParaRPr kumimoji="0" lang="ar-SA" sz="44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nstanti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882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ronicleVTI">
  <a:themeElements>
    <a:clrScheme name="AnalogousFromRegularSeed_2SEEDS">
      <a:dk1>
        <a:srgbClr val="000000"/>
      </a:dk1>
      <a:lt1>
        <a:srgbClr val="FFFFFF"/>
      </a:lt1>
      <a:dk2>
        <a:srgbClr val="331D32"/>
      </a:dk2>
      <a:lt2>
        <a:srgbClr val="E8E2E2"/>
      </a:lt2>
      <a:accent1>
        <a:srgbClr val="3BADB1"/>
      </a:accent1>
      <a:accent2>
        <a:srgbClr val="46B38A"/>
      </a:accent2>
      <a:accent3>
        <a:srgbClr val="4D8DC3"/>
      </a:accent3>
      <a:accent4>
        <a:srgbClr val="B13B7C"/>
      </a:accent4>
      <a:accent5>
        <a:srgbClr val="C34D5C"/>
      </a:accent5>
      <a:accent6>
        <a:srgbClr val="B15C3B"/>
      </a:accent6>
      <a:hlink>
        <a:srgbClr val="BF443F"/>
      </a:hlink>
      <a:folHlink>
        <a:srgbClr val="7F7F7F"/>
      </a:folHlink>
    </a:clrScheme>
    <a:fontScheme name="Univers Calisto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FadeVTI">
  <a:themeElements>
    <a:clrScheme name="AnalogousFromLightSeed_2SEEDS">
      <a:dk1>
        <a:srgbClr val="000000"/>
      </a:dk1>
      <a:lt1>
        <a:srgbClr val="FFFFFF"/>
      </a:lt1>
      <a:dk2>
        <a:srgbClr val="242A41"/>
      </a:dk2>
      <a:lt2>
        <a:srgbClr val="E8E7E2"/>
      </a:lt2>
      <a:accent1>
        <a:srgbClr val="4E6EEB"/>
      </a:accent1>
      <a:accent2>
        <a:srgbClr val="46ACEA"/>
      </a:accent2>
      <a:accent3>
        <a:srgbClr val="896EEE"/>
      </a:accent3>
      <a:accent4>
        <a:srgbClr val="EB714E"/>
      </a:accent4>
      <a:accent5>
        <a:srgbClr val="D6992B"/>
      </a:accent5>
      <a:accent6>
        <a:srgbClr val="A3AA38"/>
      </a:accent6>
      <a:hlink>
        <a:srgbClr val="8E8256"/>
      </a:hlink>
      <a:folHlink>
        <a:srgbClr val="7F7F7F"/>
      </a:folHlink>
    </a:clrScheme>
    <a:fontScheme name="Custom 49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deVTI" id="{1194088A-B135-4437-9FD8-7466BBC13A13}" vid="{B787DE2F-1995-45D8-A8E2-6B5CC521AC55}"/>
    </a:ext>
  </a:extLst>
</a:theme>
</file>

<file path=ppt/theme/theme3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42741"/>
      </a:dk2>
      <a:lt2>
        <a:srgbClr val="E8E2E2"/>
      </a:lt2>
      <a:accent1>
        <a:srgbClr val="73A9AD"/>
      </a:accent1>
      <a:accent2>
        <a:srgbClr val="749DC4"/>
      </a:accent2>
      <a:accent3>
        <a:srgbClr val="8D93CF"/>
      </a:accent3>
      <a:accent4>
        <a:srgbClr val="8E74C4"/>
      </a:accent4>
      <a:accent5>
        <a:srgbClr val="BE8DCF"/>
      </a:accent5>
      <a:accent6>
        <a:srgbClr val="C474B8"/>
      </a:accent6>
      <a:hlink>
        <a:srgbClr val="AE6E69"/>
      </a:hlink>
      <a:folHlink>
        <a:srgbClr val="7F7F7F"/>
      </a:folHlink>
    </a:clrScheme>
    <a:fontScheme name="Custom 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4.xml><?xml version="1.0" encoding="utf-8"?>
<a:theme xmlns:a="http://schemas.openxmlformats.org/drawingml/2006/main" name="1_BrushVTI">
  <a:themeElements>
    <a:clrScheme name="AnalogousFromLightSeedRightStep">
      <a:dk1>
        <a:srgbClr val="000000"/>
      </a:dk1>
      <a:lt1>
        <a:srgbClr val="FFFFFF"/>
      </a:lt1>
      <a:dk2>
        <a:srgbClr val="3C2441"/>
      </a:dk2>
      <a:lt2>
        <a:srgbClr val="E5E8E2"/>
      </a:lt2>
      <a:accent1>
        <a:srgbClr val="AB96C6"/>
      </a:accent1>
      <a:accent2>
        <a:srgbClr val="B17FBA"/>
      </a:accent2>
      <a:accent3>
        <a:srgbClr val="C696BA"/>
      </a:accent3>
      <a:accent4>
        <a:srgbClr val="BA7F92"/>
      </a:accent4>
      <a:accent5>
        <a:srgbClr val="C49792"/>
      </a:accent5>
      <a:accent6>
        <a:srgbClr val="BA9D7F"/>
      </a:accent6>
      <a:hlink>
        <a:srgbClr val="738A54"/>
      </a:hlink>
      <a:folHlink>
        <a:srgbClr val="7F7F7F"/>
      </a:folHlink>
    </a:clrScheme>
    <a:fontScheme name="Custom 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5.xml><?xml version="1.0" encoding="utf-8"?>
<a:theme xmlns:a="http://schemas.openxmlformats.org/drawingml/2006/main" name="2_BrushVTI">
  <a:themeElements>
    <a:clrScheme name="AnalogousFromLightSeedLeftStep">
      <a:dk1>
        <a:srgbClr val="000000"/>
      </a:dk1>
      <a:lt1>
        <a:srgbClr val="FFFFFF"/>
      </a:lt1>
      <a:dk2>
        <a:srgbClr val="412824"/>
      </a:dk2>
      <a:lt2>
        <a:srgbClr val="E2E7E8"/>
      </a:lt2>
      <a:accent1>
        <a:srgbClr val="EE7D6E"/>
      </a:accent1>
      <a:accent2>
        <a:srgbClr val="EB4E7D"/>
      </a:accent2>
      <a:accent3>
        <a:srgbClr val="EE6ECA"/>
      </a:accent3>
      <a:accent4>
        <a:srgbClr val="D54EEB"/>
      </a:accent4>
      <a:accent5>
        <a:srgbClr val="A76EEE"/>
      </a:accent5>
      <a:accent6>
        <a:srgbClr val="534EEB"/>
      </a:accent6>
      <a:hlink>
        <a:srgbClr val="598C93"/>
      </a:hlink>
      <a:folHlink>
        <a:srgbClr val="7F7F7F"/>
      </a:folHlink>
    </a:clrScheme>
    <a:fontScheme name="Custom 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6.xml><?xml version="1.0" encoding="utf-8"?>
<a:theme xmlns:a="http://schemas.openxmlformats.org/drawingml/2006/main" name="دارة">
  <a:themeElements>
    <a:clrScheme name="دارة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دا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دارة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7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210</Words>
  <Application>Microsoft Office PowerPoint</Application>
  <PresentationFormat>Widescreen</PresentationFormat>
  <Paragraphs>47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35" baseType="lpstr">
      <vt:lpstr>Aharoni</vt:lpstr>
      <vt:lpstr>Aptos</vt:lpstr>
      <vt:lpstr>Arabic Typesetting</vt:lpstr>
      <vt:lpstr>Arial</vt:lpstr>
      <vt:lpstr>Avenir Next LT Pro</vt:lpstr>
      <vt:lpstr>Avian</vt:lpstr>
      <vt:lpstr>Calibri</vt:lpstr>
      <vt:lpstr>Calibri Light</vt:lpstr>
      <vt:lpstr>Constantia</vt:lpstr>
      <vt:lpstr>Dubai Medium</vt:lpstr>
      <vt:lpstr>Noto Kufi Arabic</vt:lpstr>
      <vt:lpstr>Press Start</vt:lpstr>
      <vt:lpstr>Sakkal Majalla</vt:lpstr>
      <vt:lpstr>Tw Cen MT</vt:lpstr>
      <vt:lpstr>Wingdings</vt:lpstr>
      <vt:lpstr>Wingdings 2</vt:lpstr>
      <vt:lpstr>ChronicleVTI</vt:lpstr>
      <vt:lpstr>FadeVTI</vt:lpstr>
      <vt:lpstr>BrushVTI</vt:lpstr>
      <vt:lpstr>1_BrushVTI</vt:lpstr>
      <vt:lpstr>2_BrushVTI</vt:lpstr>
      <vt:lpstr>دارة</vt:lpstr>
      <vt:lpstr>HDOfficeLightV0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انس اشرف صبحى عبدالقادر عبدالحليم</dc:creator>
  <cp:lastModifiedBy>user151@alandalus.qa</cp:lastModifiedBy>
  <cp:revision>21</cp:revision>
  <dcterms:created xsi:type="dcterms:W3CDTF">2022-01-31T18:29:48Z</dcterms:created>
  <dcterms:modified xsi:type="dcterms:W3CDTF">2025-02-02T10:06:45Z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46f0c7-1e5b-43db-99eb-3257df1e5bf6_Enabled">
    <vt:lpwstr>true</vt:lpwstr>
  </property>
  <property fmtid="{D5CDD505-2E9C-101B-9397-08002B2CF9AE}" pid="3" name="MSIP_Label_0b46f0c7-1e5b-43db-99eb-3257df1e5bf6_SetDate">
    <vt:lpwstr>2022-01-31T18:29:48Z</vt:lpwstr>
  </property>
  <property fmtid="{D5CDD505-2E9C-101B-9397-08002B2CF9AE}" pid="4" name="MSIP_Label_0b46f0c7-1e5b-43db-99eb-3257df1e5bf6_Method">
    <vt:lpwstr>Standard</vt:lpwstr>
  </property>
  <property fmtid="{D5CDD505-2E9C-101B-9397-08002B2CF9AE}" pid="5" name="MSIP_Label_0b46f0c7-1e5b-43db-99eb-3257df1e5bf6_Name">
    <vt:lpwstr>0b46f0c7-1e5b-43db-99eb-3257df1e5bf6</vt:lpwstr>
  </property>
  <property fmtid="{D5CDD505-2E9C-101B-9397-08002B2CF9AE}" pid="6" name="MSIP_Label_0b46f0c7-1e5b-43db-99eb-3257df1e5bf6_SiteId">
    <vt:lpwstr>2dcae639-d4a4-4454-82c7-592ab66fc7bd</vt:lpwstr>
  </property>
  <property fmtid="{D5CDD505-2E9C-101B-9397-08002B2CF9AE}" pid="7" name="MSIP_Label_0b46f0c7-1e5b-43db-99eb-3257df1e5bf6_ActionId">
    <vt:lpwstr>771f176b-c030-45e8-a9b5-ffac8662fdd2</vt:lpwstr>
  </property>
  <property fmtid="{D5CDD505-2E9C-101B-9397-08002B2CF9AE}" pid="8" name="MSIP_Label_0b46f0c7-1e5b-43db-99eb-3257df1e5bf6_ContentBits">
    <vt:lpwstr>0</vt:lpwstr>
  </property>
</Properties>
</file>